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59" r:id="rId5"/>
    <p:sldId id="260" r:id="rId6"/>
    <p:sldId id="257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4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5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5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3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3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3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7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0-7C0E-48A3-BBCB-F33C73CAD6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217F-4C48-44F6-A307-590516AF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7345" cy="68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5" y="-679450"/>
            <a:ext cx="1095375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2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91264" cy="62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9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61723">
            <a:off x="-16318" y="2367651"/>
            <a:ext cx="2307640" cy="108357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Апостол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24615" r="35641" b="8375"/>
          <a:stretch/>
        </p:blipFill>
        <p:spPr bwMode="auto">
          <a:xfrm rot="21222350">
            <a:off x="179512" y="3789040"/>
            <a:ext cx="2069560" cy="291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779096" cy="540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6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531290" cy="56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29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книги на Урале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0443"/>
            <a:ext cx="4038600" cy="266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77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7942"/>
            <a:ext cx="4038600" cy="277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0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260648"/>
            <a:ext cx="4618856" cy="586551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Первые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книги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изданные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на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Урале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- «Хозяйственное описание Пермской губернии» (1804, Н.С. Попов) и «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Историческо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-географическое описание Пермской губернии, сочиненное для атласа 1800 г.» (1801) – общепризнанные классические труды об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Урале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и его жителях на рубеже XVIII-XIX вв.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1440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1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Апостол</vt:lpstr>
      <vt:lpstr>Презентация PowerPoint</vt:lpstr>
      <vt:lpstr>Первые книги на Урале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U11</dc:creator>
  <cp:lastModifiedBy>U11</cp:lastModifiedBy>
  <cp:revision>3</cp:revision>
  <dcterms:created xsi:type="dcterms:W3CDTF">2022-02-08T10:23:36Z</dcterms:created>
  <dcterms:modified xsi:type="dcterms:W3CDTF">2022-02-08T10:42:34Z</dcterms:modified>
</cp:coreProperties>
</file>