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-78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8550" y="1803399"/>
            <a:ext cx="6286500" cy="2036763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800" y="41227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5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3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9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8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7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2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2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7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1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7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0" y="365126"/>
            <a:ext cx="657225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1825625"/>
            <a:ext cx="657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B37CF-FA5B-434D-9115-789B577B721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111B3-48F1-4EDF-A549-120ED7D8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9525">
            <a:solidFill>
              <a:schemeClr val="tx1"/>
            </a:solidFill>
            <a:prstDash val="solid"/>
          </a:ln>
          <a:solidFill>
            <a:schemeClr val="tx1"/>
          </a:solidFill>
          <a:effectLst>
            <a:outerShdw blurRad="50800" dist="50800" algn="l" rotWithShape="0">
              <a:schemeClr val="bg1">
                <a:alpha val="96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8550" y="1417033"/>
            <a:ext cx="6286500" cy="2322210"/>
          </a:xfrm>
        </p:spPr>
        <p:txBody>
          <a:bodyPr>
            <a:noAutofit/>
          </a:bodyPr>
          <a:lstStyle/>
          <a:p>
            <a:r>
              <a:rPr lang="ru-RU" sz="5000" dirty="0" smtClean="0"/>
              <a:t>Дети-герои Великой Отечественной войны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800" y="4425043"/>
            <a:ext cx="6858000" cy="108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0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Саша Чекалин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229" y="1306286"/>
            <a:ext cx="8156121" cy="487067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К ноябрю 1941 года партизанский отряд нанес фашистам значительный урон: горели склады, взрывались на минах автомашины, шли под откос вражеские поезда, бесследно исчезали часовые и патрули. Однажды группа партизан, в числе которых был и Саша Чекалин, устроили засаду у дороги на город </a:t>
            </a:r>
            <a:r>
              <a:rPr lang="ru-RU" dirty="0" err="1" smtClean="0"/>
              <a:t>Лихвин</a:t>
            </a:r>
            <a:r>
              <a:rPr lang="ru-RU" dirty="0" smtClean="0"/>
              <a:t>. </a:t>
            </a:r>
            <a:r>
              <a:rPr lang="ru-RU" dirty="0"/>
              <a:t>Вдали показалась автомашина. Прошла минута - и взрыв разнес машину на части. За ней прошли и взорвались еще несколько машин. Одна из них, переполненная солдатами, пыталась проскочить. Но граната, брошенная Сашей Чекалиным, уничтожила и ее.</a:t>
            </a:r>
          </a:p>
        </p:txBody>
      </p:sp>
    </p:spTree>
    <p:extLst>
      <p:ext uri="{BB962C8B-B14F-4D97-AF65-F5344CB8AC3E}">
        <p14:creationId xmlns:p14="http://schemas.microsoft.com/office/powerpoint/2010/main" val="3984513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Зина Портнова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98471" y="1825625"/>
            <a:ext cx="441687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Член подпольной комсомольско-молодежной организации "Юные мстители", разведчица партизанского отряда имени Ворошилова на территории Белорусской ССР.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8" y="1727653"/>
            <a:ext cx="308332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579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Зина Портнова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529" y="1371600"/>
            <a:ext cx="8041821" cy="48053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С </a:t>
            </a:r>
            <a:r>
              <a:rPr lang="ru-RU" b="1" dirty="0"/>
              <a:t>августа 1943 года Зина </a:t>
            </a:r>
            <a:r>
              <a:rPr lang="ru-RU" dirty="0"/>
              <a:t>- разведчица партизанского отряда имени Ворошилова. </a:t>
            </a:r>
            <a:endParaRPr lang="ru-RU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/>
              <a:t>В </a:t>
            </a:r>
            <a:r>
              <a:rPr lang="ru-RU" b="1" dirty="0"/>
              <a:t>декабре 1943-го </a:t>
            </a:r>
            <a:r>
              <a:rPr lang="ru-RU" dirty="0"/>
              <a:t>она получила задание выявить причины провала организации "Юные мстители" и наладить связь с подпольем. Но при возвращении в отряд Зину арестовали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Во время допроса девочка схватила со стола пистолет фашистского следователя, застрелила его и еще двух гитлеровцев, пыталась бежать, но была схвачена.</a:t>
            </a:r>
          </a:p>
        </p:txBody>
      </p:sp>
    </p:spTree>
    <p:extLst>
      <p:ext uri="{BB962C8B-B14F-4D97-AF65-F5344CB8AC3E}">
        <p14:creationId xmlns:p14="http://schemas.microsoft.com/office/powerpoint/2010/main" val="3956328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7786" y="218170"/>
            <a:ext cx="6572250" cy="728887"/>
          </a:xfrm>
        </p:spPr>
        <p:txBody>
          <a:bodyPr/>
          <a:lstStyle/>
          <a:p>
            <a:pPr algn="ctr"/>
            <a:r>
              <a:rPr lang="ru-RU" dirty="0" smtClean="0"/>
              <a:t>Дети войны</a:t>
            </a:r>
            <a:endParaRPr lang="ru-RU" dirty="0"/>
          </a:p>
        </p:txBody>
      </p:sp>
      <p:pic>
        <p:nvPicPr>
          <p:cNvPr id="4" name="Объект 3" descr="C:\Users\User\AppData\Local\Microsoft\Windows\Temporary Internet Files\Content.Word\P_20180502_155141_HDR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7655" t="24233" r="10367" b="7209"/>
          <a:stretch/>
        </p:blipFill>
        <p:spPr bwMode="auto">
          <a:xfrm>
            <a:off x="6776357" y="3539598"/>
            <a:ext cx="2220686" cy="297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4954" y="832371"/>
            <a:ext cx="85414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	</a:t>
            </a:r>
            <a:r>
              <a:rPr lang="ru-RU" sz="2000" dirty="0" smtClean="0">
                <a:latin typeface="Times New Roman"/>
                <a:ea typeface="Calibri"/>
              </a:rPr>
              <a:t>Когда </a:t>
            </a:r>
            <a:r>
              <a:rPr lang="ru-RU" sz="2000" dirty="0">
                <a:latin typeface="Times New Roman"/>
                <a:ea typeface="Calibri"/>
              </a:rPr>
              <a:t>началась война мне было 6 лет, сейчас очень трудно вспоминать </a:t>
            </a:r>
            <a:r>
              <a:rPr lang="ru-RU" sz="2000" dirty="0" smtClean="0">
                <a:latin typeface="Times New Roman"/>
                <a:ea typeface="Calibri"/>
              </a:rPr>
              <a:t>те тяжелые годы. </a:t>
            </a:r>
          </a:p>
          <a:p>
            <a:r>
              <a:rPr lang="ru-RU" sz="2000" dirty="0" smtClean="0">
                <a:latin typeface="Times New Roman"/>
                <a:ea typeface="Calibri"/>
              </a:rPr>
              <a:t>Наступил </a:t>
            </a:r>
            <a:r>
              <a:rPr lang="ru-RU" sz="2000" dirty="0">
                <a:latin typeface="Times New Roman"/>
                <a:ea typeface="Calibri"/>
              </a:rPr>
              <a:t>страшный голод. Собирали гнилую картошку на колхозных полях, смешивали с берёзовым </a:t>
            </a:r>
            <a:r>
              <a:rPr lang="ru-RU" sz="2000" dirty="0" err="1">
                <a:latin typeface="Times New Roman"/>
                <a:ea typeface="Calibri"/>
              </a:rPr>
              <a:t>опилом</a:t>
            </a:r>
            <a:r>
              <a:rPr lang="ru-RU" sz="2000" dirty="0">
                <a:latin typeface="Times New Roman"/>
                <a:ea typeface="Calibri"/>
              </a:rPr>
              <a:t>, из полученной смеси пекли </a:t>
            </a:r>
            <a:r>
              <a:rPr lang="ru-RU" sz="2000" dirty="0" smtClean="0">
                <a:latin typeface="Times New Roman"/>
                <a:ea typeface="Calibri"/>
              </a:rPr>
              <a:t>лепёшки. Ели </a:t>
            </a:r>
            <a:r>
              <a:rPr lang="ru-RU" sz="2000" dirty="0">
                <a:latin typeface="Times New Roman"/>
                <a:ea typeface="Calibri"/>
              </a:rPr>
              <a:t>растение пучки, собирали на сжатых полях оставшиеся на земле колосья, обмолачивали их</a:t>
            </a:r>
            <a:r>
              <a:rPr lang="ru-RU" sz="2000" dirty="0" smtClean="0">
                <a:latin typeface="Times New Roman"/>
                <a:ea typeface="Calibri"/>
              </a:rPr>
              <a:t>.</a:t>
            </a:r>
          </a:p>
          <a:p>
            <a:r>
              <a:rPr lang="ru-RU" sz="2000" dirty="0">
                <a:latin typeface="Times New Roman"/>
                <a:ea typeface="Calibri"/>
              </a:rPr>
              <a:t>	</a:t>
            </a:r>
            <a:r>
              <a:rPr lang="ru-RU" sz="2000" dirty="0" smtClean="0">
                <a:latin typeface="Times New Roman"/>
                <a:ea typeface="Calibri"/>
              </a:rPr>
              <a:t> На фронт ушли отец и старший брат, нас в семье осталось семеро.  </a:t>
            </a:r>
            <a:r>
              <a:rPr lang="ru-RU" sz="2000" dirty="0">
                <a:latin typeface="Times New Roman"/>
                <a:ea typeface="Calibri"/>
              </a:rPr>
              <a:t>Младший брат умер вскоре от голода. </a:t>
            </a:r>
            <a:r>
              <a:rPr lang="ru-RU" sz="2000" dirty="0" smtClean="0">
                <a:latin typeface="Times New Roman"/>
                <a:ea typeface="Calibri"/>
              </a:rPr>
              <a:t>Со </a:t>
            </a:r>
            <a:r>
              <a:rPr lang="ru-RU" sz="2000" dirty="0">
                <a:latin typeface="Times New Roman"/>
                <a:ea typeface="Calibri"/>
              </a:rPr>
              <a:t>сверстниками не играли, так как времени свободного не было: учились и работали</a:t>
            </a:r>
            <a:r>
              <a:rPr lang="ru-RU" sz="2000" dirty="0" smtClean="0">
                <a:latin typeface="Times New Roman"/>
                <a:ea typeface="Calibri"/>
              </a:rPr>
              <a:t>.</a:t>
            </a:r>
            <a:r>
              <a:rPr lang="ru-RU" sz="2000" dirty="0">
                <a:latin typeface="Times New Roman"/>
                <a:ea typeface="Calibri"/>
              </a:rPr>
              <a:t> Домашнее задание выполняли перед печкой, когда горели дрова, т.к. света не было. Бросала на пол телогрейку и лёжа на ней под свет горящих дров выполняла. </a:t>
            </a:r>
            <a:r>
              <a:rPr lang="ru-RU" sz="2000" dirty="0" smtClean="0">
                <a:latin typeface="Times New Roman"/>
                <a:ea typeface="Calibri"/>
              </a:rPr>
              <a:t>По </a:t>
            </a:r>
            <a:r>
              <a:rPr lang="ru-RU" sz="2000" dirty="0">
                <a:latin typeface="Times New Roman"/>
                <a:ea typeface="Calibri"/>
              </a:rPr>
              <a:t>мере своих детских сил </a:t>
            </a:r>
            <a:r>
              <a:rPr lang="ru-RU" sz="2000" dirty="0" smtClean="0">
                <a:latin typeface="Times New Roman"/>
                <a:ea typeface="Calibri"/>
              </a:rPr>
              <a:t>помогали взрослым. </a:t>
            </a:r>
            <a:r>
              <a:rPr lang="ru-RU" sz="2000" dirty="0">
                <a:latin typeface="Times New Roman"/>
                <a:ea typeface="Calibri"/>
              </a:rPr>
              <a:t>	</a:t>
            </a: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4" b="18558"/>
          <a:stretch/>
        </p:blipFill>
        <p:spPr bwMode="auto">
          <a:xfrm>
            <a:off x="2348085" y="4589243"/>
            <a:ext cx="4118030" cy="192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294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94439"/>
            <a:ext cx="3886200" cy="301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525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71" y="365126"/>
            <a:ext cx="8654143" cy="13255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Дети-герои</a:t>
            </a:r>
            <a:br>
              <a:rPr lang="ru-RU" dirty="0" smtClean="0"/>
            </a:br>
            <a:r>
              <a:rPr lang="ru-RU" dirty="0" smtClean="0"/>
              <a:t> блокадного Ленинграда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53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Сыны полка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72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857" y="365126"/>
            <a:ext cx="8025493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Дети-узники фашистских концлагерей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561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2438855"/>
            <a:ext cx="6572250" cy="1325563"/>
          </a:xfrm>
        </p:spPr>
        <p:txBody>
          <a:bodyPr/>
          <a:lstStyle/>
          <a:p>
            <a:pPr algn="ctr"/>
            <a:r>
              <a:rPr lang="ru-RU" dirty="0" smtClean="0"/>
              <a:t>Дети-герои СССР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3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Марат </a:t>
            </a:r>
            <a:r>
              <a:rPr lang="ru-RU" dirty="0" err="1" smtClean="0"/>
              <a:t>Казей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16829" y="1450068"/>
            <a:ext cx="4433207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Участник партизанского отряда имени 25-летия Октября, разведчик штаба 200-й партизанской бригады имени Рокоссовского на оккупированной территории Белорусской ССР</a:t>
            </a:r>
            <a:r>
              <a:rPr lang="ru-RU" dirty="0" smtClean="0"/>
              <a:t>. </a:t>
            </a:r>
            <a:r>
              <a:rPr lang="ru-RU" dirty="0"/>
              <a:t>Звание Героя СССР </a:t>
            </a:r>
            <a:r>
              <a:rPr lang="ru-RU" dirty="0" smtClean="0"/>
              <a:t> присвоено </a:t>
            </a:r>
            <a:r>
              <a:rPr lang="ru-RU" dirty="0"/>
              <a:t>1965 году </a:t>
            </a:r>
            <a:r>
              <a:rPr lang="ru-RU" dirty="0" smtClean="0"/>
              <a:t>посмертно.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1" y="1662339"/>
            <a:ext cx="325633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9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0" y="0"/>
            <a:ext cx="6572250" cy="1355271"/>
          </a:xfrm>
        </p:spPr>
        <p:txBody>
          <a:bodyPr/>
          <a:lstStyle/>
          <a:p>
            <a:r>
              <a:rPr lang="ru-RU" dirty="0"/>
              <a:t>Марат </a:t>
            </a:r>
            <a:r>
              <a:rPr lang="ru-RU" dirty="0" err="1"/>
              <a:t>Казей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243" y="1338943"/>
            <a:ext cx="8588827" cy="49148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	Возвращаясь </a:t>
            </a:r>
            <a:r>
              <a:rPr lang="ru-RU" dirty="0"/>
              <a:t>с задания вдвоем с командиром разведки, они наткнулись на немцев. </a:t>
            </a:r>
            <a:endParaRPr lang="ru-RU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	</a:t>
            </a:r>
            <a:r>
              <a:rPr lang="ru-RU" dirty="0" smtClean="0"/>
              <a:t>Командира </a:t>
            </a:r>
            <a:r>
              <a:rPr lang="ru-RU" dirty="0"/>
              <a:t>убили сразу, а Марат, отстреливаясь, залег в ложбинке. Уходить в чистом поле было некуда, </a:t>
            </a:r>
            <a:r>
              <a:rPr lang="ru-RU" dirty="0" smtClean="0"/>
              <a:t>подросток </a:t>
            </a:r>
            <a:r>
              <a:rPr lang="ru-RU" dirty="0"/>
              <a:t>был тяжело ранен в руку. </a:t>
            </a:r>
            <a:endParaRPr lang="ru-RU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	</a:t>
            </a:r>
            <a:r>
              <a:rPr lang="ru-RU" dirty="0" smtClean="0"/>
              <a:t>Пока </a:t>
            </a:r>
            <a:r>
              <a:rPr lang="ru-RU" dirty="0"/>
              <a:t>были патроны, держал оборону, а когда магазин опустел, взял </a:t>
            </a:r>
            <a:r>
              <a:rPr lang="ru-RU" dirty="0" smtClean="0"/>
              <a:t>две </a:t>
            </a:r>
            <a:r>
              <a:rPr lang="ru-RU" dirty="0"/>
              <a:t>гранаты, с пояса. Одну бросил в немцев сразу, а со второй подождал: когда враги подошли совсем близко, взорвал себя вместе с ними.</a:t>
            </a:r>
          </a:p>
        </p:txBody>
      </p:sp>
    </p:spTree>
    <p:extLst>
      <p:ext uri="{BB962C8B-B14F-4D97-AF65-F5344CB8AC3E}">
        <p14:creationId xmlns:p14="http://schemas.microsoft.com/office/powerpoint/2010/main" val="774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0" y="365126"/>
            <a:ext cx="4743450" cy="1325563"/>
          </a:xfrm>
        </p:spPr>
        <p:txBody>
          <a:bodyPr/>
          <a:lstStyle/>
          <a:p>
            <a:r>
              <a:rPr lang="ru-RU" dirty="0"/>
              <a:t>Валя Котик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Партизан-разведчик в отряде имени </a:t>
            </a:r>
            <a:r>
              <a:rPr lang="ru-RU" dirty="0" err="1"/>
              <a:t>Кармелюка</a:t>
            </a:r>
            <a:r>
              <a:rPr lang="ru-RU" dirty="0"/>
              <a:t>, самый юный Герой СССР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В 1958 году Валентину Котику присвоено звание Героя Советского </a:t>
            </a:r>
            <a:r>
              <a:rPr lang="ru-RU" dirty="0" smtClean="0"/>
              <a:t>Союза посмертно.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" r="11617"/>
          <a:stretch/>
        </p:blipFill>
        <p:spPr bwMode="auto">
          <a:xfrm>
            <a:off x="335728" y="702127"/>
            <a:ext cx="2962644" cy="451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001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0" y="1"/>
            <a:ext cx="6572250" cy="1322614"/>
          </a:xfrm>
        </p:spPr>
        <p:txBody>
          <a:bodyPr/>
          <a:lstStyle/>
          <a:p>
            <a:r>
              <a:rPr lang="ru-RU" dirty="0"/>
              <a:t>Валя Котик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557" y="1012372"/>
            <a:ext cx="8327572" cy="516459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b="1" dirty="0"/>
              <a:t>В октябре 1943 </a:t>
            </a:r>
            <a:r>
              <a:rPr lang="ru-RU" dirty="0"/>
              <a:t>года юный боец разведал место нахождения подземного телефонного кабеля гитлеровской ставки, который вскоре был подорван. Валя также участвовал в уничтожении шести железнодорожных эшелонов, склада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ru-RU" b="1" dirty="0"/>
              <a:t>29 октября 1943 года</a:t>
            </a:r>
            <a:r>
              <a:rPr lang="ru-RU" dirty="0"/>
              <a:t>, будучи на посту, Валя заметил, что каратели устроили облаву на отряд. Убив из пистолета фашистского офицера, подросток поднял тревогу, и партизаны успели приготовиться к бою. </a:t>
            </a:r>
            <a:endParaRPr lang="ru-RU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ru-RU" b="1" dirty="0" smtClean="0"/>
              <a:t>16 </a:t>
            </a:r>
            <a:r>
              <a:rPr lang="ru-RU" b="1" dirty="0"/>
              <a:t>февраля 1944 года</a:t>
            </a:r>
            <a:r>
              <a:rPr lang="ru-RU" dirty="0"/>
              <a:t>, через пять дней после своего 14-летия, в бою за город Изяслав Каменец-Подольской ныне Хмельницкой области разведчик был смертельно ранен и на следующий день скончался.</a:t>
            </a:r>
          </a:p>
        </p:txBody>
      </p:sp>
    </p:spTree>
    <p:extLst>
      <p:ext uri="{BB962C8B-B14F-4D97-AF65-F5344CB8AC3E}">
        <p14:creationId xmlns:p14="http://schemas.microsoft.com/office/powerpoint/2010/main" val="72158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9100" y="365126"/>
            <a:ext cx="4286250" cy="1325563"/>
          </a:xfrm>
        </p:spPr>
        <p:txBody>
          <a:bodyPr/>
          <a:lstStyle/>
          <a:p>
            <a:r>
              <a:rPr lang="ru-RU" dirty="0"/>
              <a:t>Леня Голиков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Разведчик 67-го отряда 4-й Ленинградской партизанской бригады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smtClean="0"/>
              <a:t>1944 </a:t>
            </a:r>
            <a:r>
              <a:rPr lang="ru-RU" dirty="0"/>
              <a:t>году </a:t>
            </a:r>
            <a:r>
              <a:rPr lang="ru-RU" dirty="0" smtClean="0"/>
              <a:t>Леониду Голикову присвоено </a:t>
            </a:r>
            <a:r>
              <a:rPr lang="ru-RU" dirty="0"/>
              <a:t>звание Героя Советского Союза посмертно.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5" y="930729"/>
            <a:ext cx="3646372" cy="46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73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0" y="179615"/>
            <a:ext cx="6572250" cy="1240972"/>
          </a:xfrm>
        </p:spPr>
        <p:txBody>
          <a:bodyPr/>
          <a:lstStyle/>
          <a:p>
            <a:r>
              <a:rPr lang="ru-RU" dirty="0"/>
              <a:t>Леня Голиков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229" y="1126671"/>
            <a:ext cx="8376557" cy="542108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	</a:t>
            </a:r>
            <a:r>
              <a:rPr lang="ru-RU" b="1" dirty="0" smtClean="0"/>
              <a:t>В </a:t>
            </a:r>
            <a:r>
              <a:rPr lang="ru-RU" b="1" dirty="0"/>
              <a:t>1942 </a:t>
            </a:r>
            <a:r>
              <a:rPr lang="ru-RU" dirty="0"/>
              <a:t>году он вступил в отряд. </a:t>
            </a:r>
            <a:r>
              <a:rPr lang="ru-RU" dirty="0" smtClean="0"/>
              <a:t>Участвовал </a:t>
            </a:r>
            <a:r>
              <a:rPr lang="ru-RU" dirty="0"/>
              <a:t>в 27 боевых операциях, истребил 78 немецких солдат и офицеров, взорвал 2 железнодорожных и 12 шоссейных мостов, подорвал 9 автомашин с боеприпасами... </a:t>
            </a:r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/>
              <a:t>12 </a:t>
            </a:r>
            <a:r>
              <a:rPr lang="ru-RU" b="1" dirty="0"/>
              <a:t>августа </a:t>
            </a:r>
            <a:r>
              <a:rPr lang="ru-RU" dirty="0"/>
              <a:t>в новом районе боевых действий бригады Голиков разбил легковую автомашину, в которой находился генерал-майор инженерных войск Ричард </a:t>
            </a:r>
            <a:r>
              <a:rPr lang="ru-RU" dirty="0" err="1"/>
              <a:t>Виртц</a:t>
            </a:r>
            <a:r>
              <a:rPr lang="ru-RU" dirty="0"/>
              <a:t>, направляющийся из Пскова на </a:t>
            </a:r>
            <a:r>
              <a:rPr lang="ru-RU" dirty="0" smtClean="0"/>
              <a:t>Лугу.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1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Саша Чекалин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Член партизанского отряда "Передовой" Тульской области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Звание Героя Советского Союза Александру Чекалину было присвоено в 1942 году.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17" y="1776639"/>
            <a:ext cx="306769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149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402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Дети-герои Великой Отечественной войны</vt:lpstr>
      <vt:lpstr>Дети-герои СССР</vt:lpstr>
      <vt:lpstr>Марат Казей</vt:lpstr>
      <vt:lpstr>Марат Казей</vt:lpstr>
      <vt:lpstr>Валя Котик</vt:lpstr>
      <vt:lpstr>Валя Котик</vt:lpstr>
      <vt:lpstr>Леня Голиков</vt:lpstr>
      <vt:lpstr>Леня Голиков</vt:lpstr>
      <vt:lpstr>Саша Чекалин</vt:lpstr>
      <vt:lpstr>Саша Чекалин</vt:lpstr>
      <vt:lpstr>Зина Портнова</vt:lpstr>
      <vt:lpstr>Зина Портнова</vt:lpstr>
      <vt:lpstr>Дети войны</vt:lpstr>
      <vt:lpstr>Презентация PowerPoint</vt:lpstr>
      <vt:lpstr>Дети-герои  блокадного Ленинграда</vt:lpstr>
      <vt:lpstr>Сыны полка</vt:lpstr>
      <vt:lpstr>Дети-узники фашистских концлагерей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pptforschool.ru</dc:creator>
  <cp:lastModifiedBy>U11</cp:lastModifiedBy>
  <cp:revision>14</cp:revision>
  <dcterms:created xsi:type="dcterms:W3CDTF">2018-02-07T09:39:43Z</dcterms:created>
  <dcterms:modified xsi:type="dcterms:W3CDTF">2020-05-19T03:42:35Z</dcterms:modified>
</cp:coreProperties>
</file>