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63" r:id="rId3"/>
    <p:sldId id="264" r:id="rId4"/>
    <p:sldId id="259" r:id="rId5"/>
    <p:sldId id="265" r:id="rId6"/>
    <p:sldId id="283" r:id="rId7"/>
    <p:sldId id="281" r:id="rId8"/>
    <p:sldId id="280" r:id="rId9"/>
    <p:sldId id="282" r:id="rId10"/>
    <p:sldId id="285" r:id="rId11"/>
    <p:sldId id="287" r:id="rId12"/>
    <p:sldId id="271" r:id="rId13"/>
    <p:sldId id="272" r:id="rId14"/>
    <p:sldId id="275" r:id="rId15"/>
    <p:sldId id="273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51FEC09-6C9E-4A62-812D-86502A7669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10416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5325D0E-D077-4CFA-B39A-3C970C019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9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5325D0E-D077-4CFA-B39A-3C970C019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49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5325D0E-D077-4CFA-B39A-3C970C019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89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5325D0E-D077-4CFA-B39A-3C970C019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31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5325D0E-D077-4CFA-B39A-3C970C019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66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7430D-FF9A-4971-97DA-24651B9A21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76575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49B75-6BCD-48D1-92EA-81F374FFD6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6285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B26E-BC06-4AD3-AD73-5EA6FF5682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2144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E6F9AF3-9074-4239-9B87-2D1A50423B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045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2D690E92-23F9-4260-9B1F-5C396A8EDA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64841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6255D5E-1ADD-4717-ACF9-8AC3EA5B93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7280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ED292-C97A-4F4D-9B86-A8AEB8CE21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1614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7A2F7-31FA-42CA-9F1E-D7E889ED88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5226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8DD25-944F-4BE5-BC6F-00D83324AE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7747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436B60F-933B-4BD2-8CFF-9F17D4543E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0515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95325D0E-D077-4CFA-B39A-3C970C019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7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ransition spd="med">
    <p:wheel spokes="3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gif"/><Relationship Id="rId4" Type="http://schemas.openxmlformats.org/officeDocument/2006/relationships/image" Target="../media/image2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hyperlink" Target="http://ru.wikipedia.org/" TargetMode="External"/><Relationship Id="rId7" Type="http://schemas.openxmlformats.org/officeDocument/2006/relationships/hyperlink" Target="http://ppt4web.ru/" TargetMode="External"/><Relationship Id="rId2" Type="http://schemas.openxmlformats.org/officeDocument/2006/relationships/hyperlink" Target="http://festival.1septembe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owledge.allbest.ru/" TargetMode="External"/><Relationship Id="rId5" Type="http://schemas.openxmlformats.org/officeDocument/2006/relationships/hyperlink" Target="http://sch10ptz.ru/" TargetMode="External"/><Relationship Id="rId4" Type="http://schemas.openxmlformats.org/officeDocument/2006/relationships/hyperlink" Target="http://and-shevchenko.ucoz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2915" y="773097"/>
            <a:ext cx="7772400" cy="17367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Графический редактор</a:t>
            </a:r>
            <a:br>
              <a:rPr lang="ru-RU" dirty="0" smtClean="0"/>
            </a:br>
            <a:r>
              <a:rPr lang="en-US" dirty="0" smtClean="0"/>
              <a:t>Paint</a:t>
            </a:r>
            <a:r>
              <a:rPr lang="ru-RU" dirty="0" smtClean="0"/>
              <a:t>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80733" y="3645024"/>
            <a:ext cx="4968354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</a:rPr>
              <a:t>Основные понятия. Назначение.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</a:rPr>
              <a:t> Запуск. Рабочее поле.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</a:rPr>
              <a:t> Панель инструментов. Палитра.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</a:rPr>
              <a:t> Этапы создания рисунка.</a:t>
            </a:r>
          </a:p>
        </p:txBody>
      </p:sp>
      <p:pic>
        <p:nvPicPr>
          <p:cNvPr id="4098" name="Picture 2" descr="C:\Documents and Settings\учитель\Мои документы\анимации\Предметы\J007616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04975" cy="1257300"/>
          </a:xfrm>
          <a:prstGeom prst="rect">
            <a:avLst/>
          </a:prstGeom>
          <a:noFill/>
        </p:spPr>
      </p:pic>
      <p:pic>
        <p:nvPicPr>
          <p:cNvPr id="4099" name="Picture 3" descr="C:\Documents and Settings\учитель\Мои документы\анимации\Предметы\1c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4914939"/>
            <a:ext cx="1438613" cy="13906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масштаб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86058"/>
            <a:ext cx="547691" cy="54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1714488"/>
            <a:ext cx="71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Инструмент Масштаб позволяет увеличить область изображения.</a:t>
            </a:r>
          </a:p>
          <a:p>
            <a:endParaRPr lang="ru-RU" sz="2400" dirty="0" smtClean="0"/>
          </a:p>
          <a:p>
            <a:r>
              <a:rPr lang="ru-RU" sz="2400" dirty="0" smtClean="0"/>
              <a:t> Выберите инструмент               , а затем выберите множитель для увеличения                под панелью инструментов. </a:t>
            </a:r>
          </a:p>
          <a:p>
            <a:endParaRPr lang="ru-RU" sz="2400" dirty="0" smtClean="0"/>
          </a:p>
          <a:p>
            <a:r>
              <a:rPr lang="ru-RU" sz="2400" dirty="0" smtClean="0"/>
              <a:t>Полосы прокрутки позволяют перемещаться по изображению. Чтобы вернуться к обычному виду, выберите инструмент Масштаб еще раз и затем щелкните изображение.</a:t>
            </a:r>
            <a:endParaRPr lang="ru-RU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86124"/>
            <a:ext cx="604839" cy="100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пипетка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857364"/>
            <a:ext cx="70009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Инструмент позволяет задать основной цвет или цвет фона. </a:t>
            </a:r>
          </a:p>
          <a:p>
            <a:r>
              <a:rPr lang="ru-RU" sz="2800" dirty="0" smtClean="0"/>
              <a:t>Выберите инструмент               , щелкните цвет на изображении, чтобы задать основной цвет; щелкните правой кнопкой мыши цвет на изображении, чтобы задать цвет фона.</a:t>
            </a:r>
            <a:endParaRPr lang="ru-RU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428868"/>
            <a:ext cx="719142" cy="71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Ввод и форматирование текста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357158" y="928670"/>
            <a:ext cx="735811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 fontAlgn="ctr">
              <a:buFontTx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Выберите  </a:t>
            </a:r>
            <a:r>
              <a:rPr lang="ru-RU" sz="2000" dirty="0">
                <a:solidFill>
                  <a:srgbClr val="002060"/>
                </a:solidFill>
                <a:latin typeface="Arial" charset="0"/>
              </a:rPr>
              <a:t>    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   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наборе инструментов. </a:t>
            </a:r>
          </a:p>
          <a:p>
            <a:pPr marL="457200" indent="-457200" algn="just" fontAlgn="ctr">
              <a:buFontTx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Создайте надпись: перетащите указатель по диагонали, а затем выберите шрифт, начертание и размер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 algn="just" fontAlgn="ctr"/>
            <a:endParaRPr lang="ru-RU" sz="2000" dirty="0" smtClean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3. Установите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указатель внутрь надписи и нажмите кнопку мыши, а затем введите текст. </a:t>
            </a:r>
          </a:p>
          <a:p>
            <a:pPr marL="914400" lvl="1" indent="-457200" algn="just" fontAlgn="ctr">
              <a:buFontTx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Размеры и положение надписи могут быть изменены пользователем. </a:t>
            </a:r>
          </a:p>
          <a:p>
            <a:pPr marL="914400" lvl="1" indent="-457200" algn="just" fontAlgn="ctr">
              <a:buFontTx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Чтобы изменить цвет текста, выберите нужный цвет на палитре. </a:t>
            </a:r>
          </a:p>
          <a:p>
            <a:pPr marL="914400" lvl="1" indent="-457200" algn="just" fontAlgn="ctr">
              <a:buFontTx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Чтобы разместить текст на цветном фоне, выберите   в наборе инструментов. Чтобы выбрать другой фоновый цвет, укажите на нужный цвет на палитре и нажмите правую кнопку мыши. </a:t>
            </a:r>
          </a:p>
          <a:p>
            <a:pPr marL="457200" indent="-457200" algn="just" fontAlgn="ctr"/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4. Чтобы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вставить текст в рисунок, установите указатель вне надписи и нажмите кнопку мыши. </a:t>
            </a:r>
          </a:p>
        </p:txBody>
      </p:sp>
      <p:pic>
        <p:nvPicPr>
          <p:cNvPr id="5" name="Picture 1035" descr="C:\I386\Мои документы\Мои рисунки\paint_1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928670"/>
            <a:ext cx="457200" cy="38735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3384" y="1928802"/>
            <a:ext cx="46434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Заливка области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7158" y="1285860"/>
            <a:ext cx="72152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 fontAlgn="ctr"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Выберите  </a:t>
            </a:r>
            <a:r>
              <a:rPr lang="ru-RU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       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 наборе инструментов, а затем выберите цвет на палитре. </a:t>
            </a:r>
          </a:p>
          <a:p>
            <a:pPr marL="457200" indent="-457200" algn="just" fontAlgn="ctr"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Укажите на область или объект, который следует заполнить, и нажмите кнопку мыши: </a:t>
            </a:r>
          </a:p>
          <a:p>
            <a:pPr marL="914400" lvl="1" indent="-457200" algn="just" fontAlgn="ctr">
              <a:buFontTx/>
              <a:buChar char="•"/>
            </a:pP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Чтобы использовать фоновый цвет, нажмите левую кнопку мыши. </a:t>
            </a:r>
          </a:p>
          <a:p>
            <a:pPr marL="914400" lvl="1" indent="-457200" algn="just" fontAlgn="ctr">
              <a:buFontTx/>
              <a:buChar char="•"/>
            </a:pP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Чтобы использовать основной цвет, нажмите правую кнопку мыши. </a:t>
            </a:r>
            <a:endParaRPr lang="ru-RU" dirty="0" smtClean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 marL="914400" lvl="1" indent="-457200" algn="just" fontAlgn="ctr"/>
            <a:endParaRPr lang="ru-RU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endParaRPr lang="ru-RU" b="1" dirty="0" smtClean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b="1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         Будьте осторожны!</a:t>
            </a:r>
          </a:p>
          <a:p>
            <a:pPr marL="457200" indent="-457200" algn="just" fontAlgn="ctr"/>
            <a:endParaRPr lang="ru-RU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 marL="914400" lvl="1" indent="-457200" algn="just" fontAlgn="ctr"/>
            <a:r>
              <a:rPr lang="ru-RU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  Если 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граница фигуры не является непрерывной, указанным цветом будут заполнены другие области рисунка. Чтобы найти разрыв, укажите на </a:t>
            </a:r>
            <a:r>
              <a:rPr lang="ru-RU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Масштаб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в меню </a:t>
            </a:r>
            <a:r>
              <a:rPr lang="ru-RU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Вид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, а затем выберите </a:t>
            </a:r>
            <a:r>
              <a:rPr lang="ru-RU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Крупный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или </a:t>
            </a:r>
            <a:r>
              <a:rPr lang="ru-RU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Выбрать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. </a:t>
            </a:r>
          </a:p>
        </p:txBody>
      </p:sp>
      <p:pic>
        <p:nvPicPr>
          <p:cNvPr id="5" name="Picture 10" descr="C:\I386\Мои документы\Мои рисунки\paint_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14422"/>
            <a:ext cx="381000" cy="322263"/>
          </a:xfrm>
          <a:prstGeom prst="rect">
            <a:avLst/>
          </a:prstGeom>
          <a:noFill/>
        </p:spPr>
      </p:pic>
      <p:pic>
        <p:nvPicPr>
          <p:cNvPr id="3074" name="Picture 2" descr="C:\Documents and Settings\учитель\Мои документы\анимации\Надписи стрелки указатели\ico1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71942"/>
            <a:ext cx="400053" cy="1511311"/>
          </a:xfrm>
          <a:prstGeom prst="rect">
            <a:avLst/>
          </a:prstGeom>
          <a:noFill/>
        </p:spPr>
      </p:pic>
      <p:pic>
        <p:nvPicPr>
          <p:cNvPr id="6" name="Picture 3" descr="C:\Documents and Settings\учитель\Мои документы\анимации\Люди\Наука и професии\AG00186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357562"/>
            <a:ext cx="2661478" cy="11620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Выделение фрагмента рисунка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928802"/>
            <a:ext cx="70723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charset="0"/>
              </a:rPr>
              <a:t>Чтобы выделить прямоугольную область, выберите  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</a:rPr>
              <a:t>  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charset="0"/>
              </a:rPr>
              <a:t>      в наборе инструментов, а затем заключите нужную область в пунктирный прямоугольник. </a:t>
            </a:r>
          </a:p>
          <a:p>
            <a:pPr marL="457200" indent="-457200" algn="just" fontAlgn="ctr"/>
            <a:endParaRPr lang="ru-RU" sz="2000" dirty="0" smtClean="0">
              <a:solidFill>
                <a:srgbClr val="000086"/>
              </a:solidFill>
              <a:latin typeface="Arial" charset="0"/>
              <a:cs typeface="Times New Roman" charset="0"/>
            </a:endParaRPr>
          </a:p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charset="0"/>
              </a:rPr>
              <a:t>Чтобы выделить произвольную область, выберите   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</a:rPr>
              <a:t>   </a:t>
            </a:r>
          </a:p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</a:rPr>
              <a:t>              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charset="0"/>
              </a:rPr>
              <a:t>в наборе инструментов, а затем протащите указатель вокруг нужной области.</a:t>
            </a:r>
            <a:endParaRPr lang="ru-RU" sz="2000" dirty="0" smtClean="0">
              <a:solidFill>
                <a:srgbClr val="000086"/>
              </a:solidFill>
              <a:latin typeface="Arial" charset="0"/>
            </a:endParaRPr>
          </a:p>
          <a:p>
            <a:pPr marL="457200" indent="-457200" algn="just" fontAlgn="ctr"/>
            <a:endParaRPr lang="ru-RU" sz="2000" dirty="0" smtClean="0">
              <a:solidFill>
                <a:srgbClr val="000086"/>
              </a:solidFill>
              <a:latin typeface="Arial" charset="0"/>
            </a:endParaRPr>
          </a:p>
          <a:p>
            <a:pPr marL="457200" indent="-457200" algn="just" fontAlgn="ctr"/>
            <a:r>
              <a:rPr lang="ru-RU" sz="2000" b="1" dirty="0" smtClean="0">
                <a:solidFill>
                  <a:srgbClr val="000086"/>
                </a:solidFill>
                <a:latin typeface="Arial" charset="0"/>
                <a:cs typeface="Times New Roman" charset="0"/>
              </a:rPr>
              <a:t>       Не забудьте! </a:t>
            </a:r>
            <a:endParaRPr lang="ru-RU" sz="2000" dirty="0" smtClean="0">
              <a:solidFill>
                <a:srgbClr val="000086"/>
              </a:solidFill>
              <a:latin typeface="Arial" charset="0"/>
              <a:cs typeface="Times New Roman" charset="0"/>
            </a:endParaRPr>
          </a:p>
          <a:p>
            <a:pPr marL="914400" lvl="1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charset="0"/>
              </a:rPr>
              <a:t>Чтобы снять выделение, установите указатель вне выделенной области и нажмите кнопку мыши. </a:t>
            </a:r>
            <a:endParaRPr lang="ru-RU" sz="2000" dirty="0">
              <a:solidFill>
                <a:srgbClr val="000086"/>
              </a:solidFill>
              <a:latin typeface="Arial" charset="0"/>
              <a:cs typeface="Times New Roman" charset="0"/>
            </a:endParaRPr>
          </a:p>
        </p:txBody>
      </p:sp>
      <p:pic>
        <p:nvPicPr>
          <p:cNvPr id="5" name="Picture 8" descr="C:\I386\Мои документы\Мои рисунки\paint_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381000" cy="322263"/>
          </a:xfrm>
          <a:prstGeom prst="rect">
            <a:avLst/>
          </a:prstGeom>
          <a:noFill/>
        </p:spPr>
      </p:pic>
      <p:pic>
        <p:nvPicPr>
          <p:cNvPr id="6" name="Picture 9" descr="C:\I386\Мои документы\Мои рисунки\paint_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143248"/>
            <a:ext cx="381000" cy="322263"/>
          </a:xfrm>
          <a:prstGeom prst="rect">
            <a:avLst/>
          </a:prstGeom>
          <a:noFill/>
        </p:spPr>
      </p:pic>
      <p:pic>
        <p:nvPicPr>
          <p:cNvPr id="4098" name="Picture 2" descr="C:\Documents and Settings\учитель\Мои документы\анимации\Надписи стрелки указатели\ico1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290" y="4071942"/>
            <a:ext cx="397111" cy="1500198"/>
          </a:xfrm>
          <a:prstGeom prst="rect">
            <a:avLst/>
          </a:prstGeom>
          <a:noFill/>
        </p:spPr>
      </p:pic>
      <p:pic>
        <p:nvPicPr>
          <p:cNvPr id="10242" name="Picture 2" descr="C:\Documents and Settings\учитель\Мои документы\анимации\Предметы\e2c42efcf39e8bcdfbf8560a6b9533c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5534992"/>
            <a:ext cx="1762129" cy="7753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Отмена   действий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65008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Выберите </a:t>
            </a:r>
            <a:r>
              <a:rPr lang="ru-RU" sz="2000" b="1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Отменить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 в меню </a:t>
            </a:r>
            <a:r>
              <a:rPr lang="ru-RU" sz="2000" b="1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Правка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. </a:t>
            </a:r>
          </a:p>
          <a:p>
            <a:pPr marL="457200" indent="-457200" algn="just" fontAlgn="ctr"/>
            <a:endParaRPr lang="ru-RU" sz="2000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Чтобы отменить предыдущие действия, можно воспользоваться комбинацией клавиш </a:t>
            </a:r>
            <a:r>
              <a:rPr lang="en-US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CTRL+ Z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. </a:t>
            </a:r>
          </a:p>
          <a:p>
            <a:pPr marL="457200" indent="-457200" algn="just" fontAlgn="ctr"/>
            <a:endParaRPr lang="ru-RU" sz="2000" b="1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endParaRPr lang="ru-RU" sz="2000" b="1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endParaRPr lang="ru-RU" sz="2000" b="1" dirty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Times New Roman" pitchFamily="18" charset="0"/>
              </a:rPr>
              <a:t>    Примечание </a:t>
            </a:r>
          </a:p>
          <a:p>
            <a:pPr marL="457200" indent="-457200" algn="just" fontAlgn="ctr"/>
            <a:endParaRPr lang="ru-RU" sz="2000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  Пользователю разрешается отменить 4 последних действия.</a:t>
            </a:r>
            <a:endParaRPr lang="ru-RU" sz="2000" dirty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учитель\Мои документы\анимации\Надписи стрелки указатели\ico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6"/>
            <a:ext cx="471491" cy="1781188"/>
          </a:xfrm>
          <a:prstGeom prst="rect">
            <a:avLst/>
          </a:prstGeom>
          <a:noFill/>
        </p:spPr>
      </p:pic>
      <p:pic>
        <p:nvPicPr>
          <p:cNvPr id="2052" name="Picture 4" descr="C:\Documents and Settings\учитель\Мои документы\анимации\Люди\Наука и професии\AG00011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214818"/>
            <a:ext cx="2033593" cy="22974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Список используемых сайтов: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329510" cy="47412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sz="5600" dirty="0" smtClean="0"/>
          </a:p>
          <a:p>
            <a:pPr marL="514350" indent="-514350">
              <a:buAutoNum type="arabicPeriod"/>
            </a:pPr>
            <a:r>
              <a:rPr lang="en-US" sz="1800" dirty="0" smtClean="0">
                <a:hlinkClick r:id="rId2"/>
              </a:rPr>
              <a:t>festival.1september.ru</a:t>
            </a:r>
            <a:endParaRPr lang="ru-RU" sz="1800" dirty="0" smtClean="0"/>
          </a:p>
          <a:p>
            <a:pPr marL="514350" indent="-514350">
              <a:buAutoNum type="arabicPeriod"/>
            </a:pPr>
            <a:r>
              <a:rPr lang="en-US" sz="1800" dirty="0" smtClean="0">
                <a:hlinkClick r:id="rId3"/>
              </a:rPr>
              <a:t>ru.wikipedia.org</a:t>
            </a:r>
            <a:endParaRPr lang="ru-RU" sz="1800" dirty="0" smtClean="0"/>
          </a:p>
          <a:p>
            <a:pPr marL="514350" indent="-514350">
              <a:buAutoNum type="arabicPeriod"/>
            </a:pPr>
            <a:endParaRPr lang="ru-RU" sz="1800" dirty="0" smtClean="0"/>
          </a:p>
          <a:p>
            <a:pPr marL="514350" indent="-514350">
              <a:buAutoNum type="arabicPeriod"/>
            </a:pPr>
            <a:r>
              <a:rPr lang="en-US" sz="1900" dirty="0" smtClean="0">
                <a:hlinkClick r:id="rId4"/>
              </a:rPr>
              <a:t>and-shevchenko.ucoz.ru</a:t>
            </a:r>
            <a:endParaRPr lang="ru-RU" sz="1900" dirty="0" smtClean="0"/>
          </a:p>
          <a:p>
            <a:pPr marL="514350" indent="-514350">
              <a:buAutoNum type="arabicPeriod"/>
            </a:pPr>
            <a:r>
              <a:rPr lang="en-US" sz="2000" dirty="0" smtClean="0">
                <a:hlinkClick r:id="rId5"/>
              </a:rPr>
              <a:t>sch10ptz.ru</a:t>
            </a:r>
            <a:endParaRPr lang="ru-RU" sz="2000" dirty="0" smtClean="0"/>
          </a:p>
          <a:p>
            <a:pPr marL="514350" indent="-514350">
              <a:buAutoNum type="arabicPeriod"/>
            </a:pPr>
            <a:r>
              <a:rPr lang="en-US" sz="2000" dirty="0" smtClean="0">
                <a:hlinkClick r:id="rId6"/>
              </a:rPr>
              <a:t>knowledge.allbest.ru</a:t>
            </a:r>
            <a:endParaRPr lang="ru-RU" sz="2000" dirty="0" smtClean="0"/>
          </a:p>
          <a:p>
            <a:pPr marL="514350" indent="-514350">
              <a:buAutoNum type="arabicPeriod"/>
            </a:pPr>
            <a:r>
              <a:rPr lang="en-US" sz="2000" dirty="0" smtClean="0">
                <a:hlinkClick r:id="rId7"/>
              </a:rPr>
              <a:t>ppt4web.ru</a:t>
            </a:r>
            <a:endParaRPr lang="ru-RU" sz="1900" dirty="0" smtClean="0"/>
          </a:p>
          <a:p>
            <a:pPr marL="514350" indent="-514350">
              <a:buAutoNum type="arabicPeriod"/>
            </a:pPr>
            <a:endParaRPr lang="ru-RU" sz="5600" dirty="0"/>
          </a:p>
        </p:txBody>
      </p:sp>
      <p:pic>
        <p:nvPicPr>
          <p:cNvPr id="1028" name="Picture 4" descr="C:\Documents and Settings\учитель\Мои документы\анимации\Предметы\1b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2132" y="5080298"/>
            <a:ext cx="1895479" cy="14727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74295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Графический редактор </a:t>
            </a:r>
            <a:r>
              <a:rPr lang="ru-RU" sz="40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Paint</a:t>
            </a:r>
            <a:r>
              <a:rPr lang="ru-RU" sz="40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запускают командой </a:t>
            </a:r>
            <a:r>
              <a:rPr lang="ru-RU" sz="3600" dirty="0" smtClean="0">
                <a:solidFill>
                  <a:srgbClr val="27279B"/>
                </a:solidFill>
                <a:latin typeface="Arial" charset="0"/>
              </a:rPr>
              <a:t/>
            </a:r>
            <a:br>
              <a:rPr lang="ru-RU" sz="3600" dirty="0" smtClean="0">
                <a:solidFill>
                  <a:srgbClr val="27279B"/>
                </a:solidFill>
                <a:latin typeface="Arial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7239000" cy="228604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Пуск &gt; Программы &gt; Стандартные &gt; Графический редактор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Paint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endParaRPr lang="ru-RU" dirty="0"/>
          </a:p>
        </p:txBody>
      </p:sp>
      <p:pic>
        <p:nvPicPr>
          <p:cNvPr id="7" name="Picture 2" descr="C:\Documents and Settings\учитель\Мои документы\анимации\Предметы\book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86255"/>
            <a:ext cx="2615366" cy="19651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1332" y="392885"/>
            <a:ext cx="6972320" cy="164307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После запуска на экране открывается </a:t>
            </a:r>
            <a:r>
              <a:rPr lang="ru-RU" sz="2200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рабочее окно </a:t>
            </a:r>
            <a:r>
              <a:rPr lang="ru-RU" sz="2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программы </a:t>
            </a:r>
            <a:r>
              <a:rPr lang="ru-RU" sz="22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Paint</a:t>
            </a:r>
            <a:r>
              <a:rPr lang="ru-RU" sz="22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r>
              <a:rPr lang="ru-RU" sz="3600" dirty="0" smtClean="0">
                <a:solidFill>
                  <a:srgbClr val="27279B"/>
                </a:solidFill>
                <a:latin typeface="Arial" charset="0"/>
              </a:rPr>
              <a:t/>
            </a:r>
            <a:br>
              <a:rPr lang="ru-RU" sz="3600" dirty="0" smtClean="0">
                <a:solidFill>
                  <a:srgbClr val="27279B"/>
                </a:solidFill>
                <a:latin typeface="Arial" charset="0"/>
              </a:rPr>
            </a:br>
            <a:endParaRPr lang="ru-RU" dirty="0"/>
          </a:p>
        </p:txBody>
      </p:sp>
      <p:pic>
        <p:nvPicPr>
          <p:cNvPr id="5" name="Picture 11" descr="H:\введение в интернет\рисунки\paint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643182"/>
            <a:ext cx="4084333" cy="32147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1428736"/>
            <a:ext cx="33575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" charset="0"/>
              </a:rPr>
              <a:t>Основную часть окна составляет </a:t>
            </a: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рабочая область</a:t>
            </a:r>
            <a:r>
              <a:rPr lang="ru-RU" sz="2400" i="1" dirty="0" smtClean="0">
                <a:solidFill>
                  <a:srgbClr val="002060"/>
                </a:solidFill>
                <a:latin typeface="Arial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charset="0"/>
              </a:rPr>
              <a:t> По краям рабочей области появятся полосы прокрутки. На границах рисунка располагаются </a:t>
            </a:r>
            <a:r>
              <a:rPr lang="ru-RU" sz="2400" i="1" dirty="0" smtClean="0">
                <a:solidFill>
                  <a:srgbClr val="002060"/>
                </a:solidFill>
                <a:latin typeface="Arial" charset="0"/>
              </a:rPr>
              <a:t>маркеры изменения размера</a:t>
            </a:r>
            <a:r>
              <a:rPr lang="ru-RU" sz="2400" dirty="0" smtClean="0">
                <a:solidFill>
                  <a:srgbClr val="002060"/>
                </a:solidFill>
                <a:latin typeface="Arial" charset="0"/>
              </a:rPr>
              <a:t> (темные точки в середине сторон и по углам рисунка). </a:t>
            </a:r>
            <a:endParaRPr lang="ru-RU" sz="2400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8194" name="Picture 2" descr="C:\Documents and Settings\учитель\Мои документы\анимации\Предметы\1c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214422"/>
            <a:ext cx="1009654" cy="12291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28596" y="1571612"/>
            <a:ext cx="47149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Содержит кнопки инструментов для рисования. При выборе инструмента в нижней части панели может появиться окно для дополнительной настройки его свойств.</a:t>
            </a:r>
            <a:r>
              <a:rPr lang="ru-RU" sz="2800" dirty="0" smtClean="0">
                <a:solidFill>
                  <a:srgbClr val="5B5A4D"/>
                </a:solidFill>
                <a:latin typeface="Arial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5B5A4D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57166"/>
            <a:ext cx="61436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Панель инструментов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" name="Picture 8" descr="C:\Documents and Settings\KHasanovIM\Мои документы\Мои рисунки\pic\pane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357298"/>
            <a:ext cx="1082675" cy="4876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4257676" cy="121444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Палитра</a:t>
            </a:r>
            <a:b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400948" cy="50984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Содержит набор цветов, которые можно использовать при рисовании. Если нужный цвет в палитре отсутствует, его можно создать и заменить им любой из цветов палитры.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Чтобы заменить палитру, необходимо:</a:t>
            </a:r>
          </a:p>
          <a:p>
            <a:pPr marL="457200" indent="-457200" algn="just" fontAlgn="ctr">
              <a:buFontTx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Выберите на палитре цвет, который следует изменить. </a:t>
            </a:r>
          </a:p>
          <a:p>
            <a:pPr marL="457200" indent="-457200" algn="just" fontAlgn="ctr">
              <a:buFontTx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Выберите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Изменить палитру</a:t>
            </a: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в меню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Параметры</a:t>
            </a: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. </a:t>
            </a:r>
          </a:p>
          <a:p>
            <a:pPr marL="457200" indent="-457200" algn="just" fontAlgn="ctr">
              <a:buFontTx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Нажмите кнопку "Определить цвет", а затем измените значения компонентов цвета, используя модель RGB (красный, зеленый, синий) или HLS (оттенок, контраст, яркость). </a:t>
            </a:r>
          </a:p>
          <a:p>
            <a:pPr marL="457200" indent="-457200" algn="just" fontAlgn="ctr">
              <a:buFontTx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Нажмите кнопку "Добавить в набор". </a:t>
            </a:r>
          </a:p>
          <a:p>
            <a:pPr>
              <a:buNone/>
            </a:pP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7166"/>
            <a:ext cx="3571882" cy="6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 descr="C:\Documents and Settings\учитель\Мои документы\анимации\Надписи стрелки указатели\ico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285992"/>
            <a:ext cx="795342" cy="7953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214422"/>
            <a:ext cx="70723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Рассмотрим создание простого рисунка с помощью основных инструментов графического редактора.</a:t>
            </a:r>
          </a:p>
          <a:p>
            <a:endParaRPr lang="ru-RU" sz="2000" dirty="0" smtClean="0"/>
          </a:p>
          <a:p>
            <a:r>
              <a:rPr lang="ru-RU" sz="2000" dirty="0" smtClean="0"/>
              <a:t> Щелкните мышью на кнопке             , чтобы выбрать кисть в качестве инструмента для рисования. Ниже панели инструментов появится поле для выбора вида используемой кисти 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Кисть 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143248"/>
            <a:ext cx="4381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00034" y="4143380"/>
            <a:ext cx="67151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Вам предлагаются четыре варианта кисти: круглая квадратная и две линейных. С помощью двух последних вариантов можно рисовать каллиграфические надписи, толщина контура которых зависит от наклона кисти. Для каждого варианта кисти предлагаются три размера: крупный, средний и мелкий.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000496" y="2071678"/>
            <a:ext cx="476253" cy="47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карандаш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785926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Очень похожим на кисть инструментом является карандаш. </a:t>
            </a:r>
          </a:p>
          <a:p>
            <a:endParaRPr lang="ru-RU" sz="2400" dirty="0" smtClean="0"/>
          </a:p>
          <a:p>
            <a:r>
              <a:rPr lang="ru-RU" sz="2400" dirty="0" smtClean="0"/>
              <a:t>Нажмите кнопку                    на панели инструментов и проведите произвольную линию. Вы видите, что кисть и карандаш рисуют немного по-разному. Кроме того, для карандаша нельзя выбрать форму грифеля. Он всегда рисует тонкие линии.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14620"/>
            <a:ext cx="595315" cy="59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 descr="C:\Documents and Settings\учитель\Мои документы\анимации\Предметы\e88b3a3bd323aaa2a00c2cc52a62da5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00042"/>
            <a:ext cx="1000131" cy="15001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Ластик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Если у вас не получился рисунок или вы хотите его подправить следует      воспользоваться инструментом             который стирает рисунок как ластик. </a:t>
            </a:r>
          </a:p>
          <a:p>
            <a:pPr>
              <a:buNone/>
            </a:pPr>
            <a:r>
              <a:rPr lang="ru-RU" sz="1800" dirty="0" smtClean="0"/>
              <a:t>Размер ластика также можно выбрать в окне расположенном ниже панели инструментов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Работа с ластиком принципиально не отличается от работы с иными инструментами. Подведите указатель мыши к стираемому фрагменту и нажмите левую кнопку мыши. Далее не отпуская кнопку передвигайте указатель над стираемым изображением после чего отпустите кнопку мыши. Все фрагменты изображения попавшие под ластик будут стерты.  </a:t>
            </a:r>
            <a:endParaRPr lang="ru-RU" sz="18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85926"/>
            <a:ext cx="476252" cy="47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714620"/>
            <a:ext cx="390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Распылитель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785926"/>
            <a:ext cx="65722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Работает распылитель так же как и кисть или карандаш. Они различаются размерами получаемого отпечатка.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Обратите внимание, что получаемый отпечаток струи распылителя зависит от скорости передвижения мыши. Чем медленнее вы двигаете мышь тем более насыщенным получается рисунок как и при использовании настоящего пульверизатора.</a:t>
            </a:r>
            <a:endParaRPr lang="ru-RU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571744"/>
            <a:ext cx="4286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735</TotalTime>
  <Words>832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Century Gothic</vt:lpstr>
      <vt:lpstr>Times New Roman</vt:lpstr>
      <vt:lpstr>Wingdings 3</vt:lpstr>
      <vt:lpstr>Легкий дым</vt:lpstr>
      <vt:lpstr>Графический редактор Paint.</vt:lpstr>
      <vt:lpstr>Графический редактор Paint  запускают командой  </vt:lpstr>
      <vt:lpstr>После запуска на экране открывается рабочее окно программы Paint.  </vt:lpstr>
      <vt:lpstr>Презентация PowerPoint</vt:lpstr>
      <vt:lpstr>Палитра </vt:lpstr>
      <vt:lpstr>Кисть </vt:lpstr>
      <vt:lpstr>карандаш</vt:lpstr>
      <vt:lpstr>Ластик</vt:lpstr>
      <vt:lpstr>Распылитель</vt:lpstr>
      <vt:lpstr>масштаб</vt:lpstr>
      <vt:lpstr>пипетка</vt:lpstr>
      <vt:lpstr>Ввод и форматирование текста</vt:lpstr>
      <vt:lpstr>Заливка области </vt:lpstr>
      <vt:lpstr>Выделение фрагмента рисунка</vt:lpstr>
      <vt:lpstr>Отмена   действий</vt:lpstr>
      <vt:lpstr>Список используемых сайтов: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редактор Paint.</dc:title>
  <dc:creator>Алексей</dc:creator>
  <cp:lastModifiedBy>user</cp:lastModifiedBy>
  <cp:revision>178</cp:revision>
  <dcterms:created xsi:type="dcterms:W3CDTF">2008-01-21T07:36:27Z</dcterms:created>
  <dcterms:modified xsi:type="dcterms:W3CDTF">2020-12-10T07:37:06Z</dcterms:modified>
</cp:coreProperties>
</file>