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7" r:id="rId3"/>
    <p:sldId id="295" r:id="rId4"/>
    <p:sldId id="300" r:id="rId5"/>
    <p:sldId id="306" r:id="rId6"/>
    <p:sldId id="308" r:id="rId7"/>
    <p:sldId id="307" r:id="rId8"/>
    <p:sldId id="309" r:id="rId9"/>
    <p:sldId id="310" r:id="rId10"/>
    <p:sldId id="311" r:id="rId11"/>
    <p:sldId id="296" r:id="rId12"/>
    <p:sldId id="29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1" autoAdjust="0"/>
    <p:restoredTop sz="94635" autoAdjust="0"/>
  </p:normalViewPr>
  <p:slideViewPr>
    <p:cSldViewPr>
      <p:cViewPr varScale="1">
        <p:scale>
          <a:sx n="103" d="100"/>
          <a:sy n="103" d="100"/>
        </p:scale>
        <p:origin x="1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9972C-3232-4D2D-B29F-EBBA96D634F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1D907-8F10-4506-812D-EF729DEDB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058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1D907-8F10-4506-812D-EF729DEDB7A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985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1D907-8F10-4506-812D-EF729DEDB7A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79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1D907-8F10-4506-812D-EF729DEDB7A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00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1D907-8F10-4506-812D-EF729DEDB7A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048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1D907-8F10-4506-812D-EF729DEDB7A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947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1D907-8F10-4506-812D-EF729DEDB7A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74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1D907-8F10-4506-812D-EF729DEDB7A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375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1D907-8F10-4506-812D-EF729DEDB7A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13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gif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microsoft.com/office/2007/relationships/hdphoto" Target="../media/hdphoto1.wdp"/><Relationship Id="rId9" Type="http://schemas.openxmlformats.org/officeDocument/2006/relationships/image" Target="../media/image8.jpeg"/><Relationship Id="rId1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gif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gif"/><Relationship Id="rId5" Type="http://schemas.openxmlformats.org/officeDocument/2006/relationships/image" Target="../media/image14.gif"/><Relationship Id="rId15" Type="http://schemas.openxmlformats.org/officeDocument/2006/relationships/image" Target="../media/image24.gif"/><Relationship Id="rId10" Type="http://schemas.openxmlformats.org/officeDocument/2006/relationships/image" Target="../media/image19.jpeg"/><Relationship Id="rId4" Type="http://schemas.microsoft.com/office/2007/relationships/hdphoto" Target="../media/hdphoto1.wdp"/><Relationship Id="rId9" Type="http://schemas.openxmlformats.org/officeDocument/2006/relationships/image" Target="../media/image18.gif"/><Relationship Id="rId1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4.jpeg"/><Relationship Id="rId3" Type="http://schemas.microsoft.com/office/2007/relationships/hdphoto" Target="../media/hdphoto1.wdp"/><Relationship Id="rId7" Type="http://schemas.openxmlformats.org/officeDocument/2006/relationships/image" Target="../media/image28.gif"/><Relationship Id="rId12" Type="http://schemas.openxmlformats.org/officeDocument/2006/relationships/image" Target="../media/image33.jpeg"/><Relationship Id="rId2" Type="http://schemas.openxmlformats.org/officeDocument/2006/relationships/image" Target="../media/image3.png"/><Relationship Id="rId16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11" Type="http://schemas.openxmlformats.org/officeDocument/2006/relationships/image" Target="../media/image32.gif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gif"/><Relationship Id="rId4" Type="http://schemas.openxmlformats.org/officeDocument/2006/relationships/image" Target="../media/image25.gif"/><Relationship Id="rId9" Type="http://schemas.openxmlformats.org/officeDocument/2006/relationships/image" Target="../media/image30.gif"/><Relationship Id="rId14" Type="http://schemas.openxmlformats.org/officeDocument/2006/relationships/image" Target="../media/image3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3.png"/><Relationship Id="rId7" Type="http://schemas.openxmlformats.org/officeDocument/2006/relationships/image" Target="../media/image40.jpeg"/><Relationship Id="rId12" Type="http://schemas.openxmlformats.org/officeDocument/2006/relationships/image" Target="../media/image4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gif"/><Relationship Id="rId10" Type="http://schemas.openxmlformats.org/officeDocument/2006/relationships/image" Target="../media/image43.gif"/><Relationship Id="rId4" Type="http://schemas.microsoft.com/office/2007/relationships/hdphoto" Target="../media/hdphoto1.wdp"/><Relationship Id="rId9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13" Type="http://schemas.openxmlformats.org/officeDocument/2006/relationships/image" Target="../media/image54.gif"/><Relationship Id="rId3" Type="http://schemas.openxmlformats.org/officeDocument/2006/relationships/image" Target="../media/image3.pn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11" Type="http://schemas.openxmlformats.org/officeDocument/2006/relationships/image" Target="../media/image52.jpeg"/><Relationship Id="rId5" Type="http://schemas.openxmlformats.org/officeDocument/2006/relationships/image" Target="../media/image46.gif"/><Relationship Id="rId10" Type="http://schemas.openxmlformats.org/officeDocument/2006/relationships/image" Target="../media/image51.gif"/><Relationship Id="rId4" Type="http://schemas.microsoft.com/office/2007/relationships/hdphoto" Target="../media/hdphoto1.wdp"/><Relationship Id="rId9" Type="http://schemas.openxmlformats.org/officeDocument/2006/relationships/image" Target="../media/image5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13" Type="http://schemas.openxmlformats.org/officeDocument/2006/relationships/image" Target="../media/image63.jpeg"/><Relationship Id="rId3" Type="http://schemas.openxmlformats.org/officeDocument/2006/relationships/image" Target="../media/image3.pn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gif"/><Relationship Id="rId11" Type="http://schemas.openxmlformats.org/officeDocument/2006/relationships/image" Target="../media/image61.gif"/><Relationship Id="rId5" Type="http://schemas.openxmlformats.org/officeDocument/2006/relationships/image" Target="../media/image55.jpeg"/><Relationship Id="rId10" Type="http://schemas.openxmlformats.org/officeDocument/2006/relationships/image" Target="../media/image60.gif"/><Relationship Id="rId4" Type="http://schemas.microsoft.com/office/2007/relationships/hdphoto" Target="../media/hdphoto1.wdp"/><Relationship Id="rId9" Type="http://schemas.openxmlformats.org/officeDocument/2006/relationships/image" Target="../media/image5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gif"/><Relationship Id="rId13" Type="http://schemas.openxmlformats.org/officeDocument/2006/relationships/image" Target="../media/image72.gif"/><Relationship Id="rId3" Type="http://schemas.openxmlformats.org/officeDocument/2006/relationships/image" Target="../media/image3.png"/><Relationship Id="rId7" Type="http://schemas.openxmlformats.org/officeDocument/2006/relationships/image" Target="../media/image66.gif"/><Relationship Id="rId12" Type="http://schemas.openxmlformats.org/officeDocument/2006/relationships/image" Target="../media/image7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gif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microsoft.com/office/2007/relationships/hdphoto" Target="../media/hdphoto1.wdp"/><Relationship Id="rId9" Type="http://schemas.openxmlformats.org/officeDocument/2006/relationships/image" Target="../media/image6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g"/><Relationship Id="rId3" Type="http://schemas.openxmlformats.org/officeDocument/2006/relationships/image" Target="../media/image3.pn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11" Type="http://schemas.openxmlformats.org/officeDocument/2006/relationships/image" Target="../media/image79.gif"/><Relationship Id="rId5" Type="http://schemas.openxmlformats.org/officeDocument/2006/relationships/image" Target="../media/image73.gif"/><Relationship Id="rId10" Type="http://schemas.openxmlformats.org/officeDocument/2006/relationships/image" Target="../media/image78.jpeg"/><Relationship Id="rId4" Type="http://schemas.microsoft.com/office/2007/relationships/hdphoto" Target="../media/hdphoto1.wdp"/><Relationship Id="rId9" Type="http://schemas.openxmlformats.org/officeDocument/2006/relationships/image" Target="../media/image7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" t="4823" r="388" b="-4823"/>
          <a:stretch/>
        </p:blipFill>
        <p:spPr>
          <a:xfrm>
            <a:off x="0" y="1124744"/>
            <a:ext cx="9144000" cy="5972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5085184"/>
            <a:ext cx="6120680" cy="147002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Месячник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защитника Отечества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2023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" y="105413"/>
            <a:ext cx="7092281" cy="94793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Муниципальное общеобразовательное учреждение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«Пионерская средняя общеобразовательная школа»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5346" r="65750" b="3112"/>
          <a:stretch/>
        </p:blipFill>
        <p:spPr>
          <a:xfrm>
            <a:off x="7147817" y="86768"/>
            <a:ext cx="1996183" cy="2046088"/>
          </a:xfrm>
          <a:prstGeom prst="rect">
            <a:avLst/>
          </a:prstGeom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43000"/>
                    </a14:imgEffect>
                    <a14:imgEffect>
                      <a14:saturation sat="101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082" r="3807" b="7809"/>
          <a:stretch/>
        </p:blipFill>
        <p:spPr>
          <a:xfrm>
            <a:off x="43405" y="0"/>
            <a:ext cx="9129197" cy="6845602"/>
          </a:xfrm>
          <a:prstGeom prst="rect">
            <a:avLst/>
          </a:prstGeom>
          <a:effectLst>
            <a:glow rad="127000">
              <a:schemeClr val="accent1">
                <a:alpha val="86000"/>
              </a:schemeClr>
            </a:glow>
            <a:outerShdw blurRad="2286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43" y="2812007"/>
            <a:ext cx="4949758" cy="2404966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101244"/>
            <a:ext cx="8856984" cy="951492"/>
          </a:xfrm>
          <a:prstGeom prst="rect">
            <a:avLst/>
          </a:prstGeom>
          <a:solidFill>
            <a:srgbClr val="FF00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endPos="0" dist="635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27 ФЕВРАЛЯ 2023 ГОДА НА ТОРЖЕСТВЕННОЙ ЛИНЕЙКЕ ПОДВЕДЕНЫ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ИТОГИ МЕСЯЧНИКА ЗАЩИТНИКА ОТЕЧЕСТВА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9128" y="1255263"/>
            <a:ext cx="871296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ПРОВЕДЕНО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51 МЕРОПРИЯТИЕ,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ЧТО НА 7 МЕРОПРИЯТИЙ БОЛЬШЕ, ЧЕМ В ПРОШЛОМ ГОДУ. </a:t>
            </a:r>
          </a:p>
          <a:p>
            <a:pPr algn="ctr"/>
            <a:endParaRPr lang="ru-RU" sz="1000" b="1" dirty="0">
              <a:solidFill>
                <a:srgbClr val="C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Участниками патриотических событий 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стали 617 учащихся школы и их родители,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43 педагога.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611" y="4527954"/>
            <a:ext cx="4297344" cy="208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52745"/>
      </p:ext>
    </p:extLst>
  </p:cSld>
  <p:clrMapOvr>
    <a:masterClrMapping/>
  </p:clrMapOvr>
  <p:transition advClick="0" advTm="5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43000"/>
                    </a14:imgEffect>
                    <a14:imgEffect>
                      <a14:saturation sat="101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082" r="3807" b="7809"/>
          <a:stretch/>
        </p:blipFill>
        <p:spPr>
          <a:xfrm>
            <a:off x="35496" y="12398"/>
            <a:ext cx="9129197" cy="6845602"/>
          </a:xfrm>
          <a:prstGeom prst="rect">
            <a:avLst/>
          </a:prstGeom>
          <a:effectLst>
            <a:glow rad="127000">
              <a:schemeClr val="accent1">
                <a:alpha val="86000"/>
              </a:schemeClr>
            </a:glow>
            <a:outerShdw blurRad="2286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23528" y="491182"/>
            <a:ext cx="849694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Осуществлялось взаимодействие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с администрацией поселка Пионерский, Советом ветеранов боевых действий </a:t>
            </a:r>
            <a:r>
              <a:rPr lang="ru-RU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Ирбитского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района, Екатеринбургским кадетским корпусом, Советом ветеранов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Вооруженных сил </a:t>
            </a:r>
            <a:r>
              <a:rPr lang="ru-RU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Ирбитского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района,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Домом культуры поселка Пионерский, </a:t>
            </a:r>
            <a:r>
              <a:rPr lang="ru-RU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Ирбитской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районной библиотекой, Межмуниципальным отделом МВД «</a:t>
            </a:r>
            <a:r>
              <a:rPr lang="ru-RU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Ирбитский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», </a:t>
            </a:r>
            <a:r>
              <a:rPr lang="ru-RU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Зайковской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школой №1, Центром внешкольной работы, Детским экологическим центром, Физкультурно-молодежным центром, </a:t>
            </a:r>
            <a:r>
              <a:rPr lang="ru-RU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Ирбитским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мотоциклетным техникумом, </a:t>
            </a:r>
            <a:r>
              <a:rPr lang="ru-RU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Ирбитским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гуманитарным колледжем.</a:t>
            </a:r>
          </a:p>
          <a:p>
            <a:pPr algn="ctr"/>
            <a:endParaRPr lang="ru-RU" sz="1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Благодарим всех наших социальных партнеров!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Особые слова благодарности выражаем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заместителям директора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Ирине Сергеевне </a:t>
            </a:r>
            <a:r>
              <a:rPr lang="ru-RU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Бедских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Ольге Сергеевне </a:t>
            </a:r>
            <a:r>
              <a:rPr lang="ru-RU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Маньковой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Анне Ивановне </a:t>
            </a:r>
            <a:r>
              <a:rPr lang="ru-RU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Долгушиной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советнику по воспитанию Татьяне Ивановне </a:t>
            </a:r>
            <a:r>
              <a:rPr lang="ru-RU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Рощектаевой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педагогам организаторам Наталье Евгеньевне Евдокимовой,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Ларисе Васильевне </a:t>
            </a:r>
            <a:r>
              <a:rPr lang="ru-RU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Калининой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руководителю центра «Точка роста» 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Радиону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Романовичу Чусовитину,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учителям физической культуры </a:t>
            </a:r>
            <a:endParaRPr lang="ru-RU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Ирине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Юрьевне Аксеновой, Федору Владимировичу Чернову, </a:t>
            </a:r>
            <a:endParaRPr lang="ru-RU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Евгению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Николаевичу </a:t>
            </a:r>
            <a:r>
              <a:rPr lang="ru-RU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Сивкову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старшей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вожатой Анне Романовне Савиной,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руководителям кадетских классов Евгению Андреевичу Кузьмину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Сергею Анатольевичу Юдину, классным руководителям! 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817907"/>
      </p:ext>
    </p:extLst>
  </p:cSld>
  <p:clrMapOvr>
    <a:masterClrMapping/>
  </p:clrMapOvr>
  <p:transition advClick="0" advTm="5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https://sun3-21.userapi.com/impg/QHozL_oztB51JGh7HtF1ngjdhxNao0gtxqeM0Q/pAQGzFzusfo.jpg?size=1280x905&amp;quality=95&amp;sign=c61dd666710b1e488693da85d31cf655&amp;c_uniq_tag=9xEnPqUjiwYfyST_CFyuiEz7i-0F84HKCl_sOnlh33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24"/>
            <a:ext cx="9127369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1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082" r="3807" b="7809"/>
          <a:stretch/>
        </p:blipFill>
        <p:spPr>
          <a:xfrm>
            <a:off x="0" y="0"/>
            <a:ext cx="9144000" cy="68456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285366" y="2015963"/>
            <a:ext cx="2851804" cy="62191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СТЕНА ПАМЯТИ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7334" y="5755608"/>
            <a:ext cx="3707904" cy="9760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ВОЕННО-СПОРТИВНАЯ ИГРА «ФЕВРАЛЬСКИЙ ПОЛИГОН»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170" y="2841793"/>
            <a:ext cx="3707904" cy="6964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ВЫСТАВКА ВОЕННОЙ ТЕХНИКИ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130387"/>
            <a:ext cx="2699792" cy="655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endPos="0" dist="635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ВОЕННЫЙ КИНОЗАЛ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16632"/>
            <a:ext cx="4142888" cy="85353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СТАРТ МЕСЯЧНИКА ЗАЩИТНИКА ОТЕЧЕСТВА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pionerschool.uoirbitmo.ru/upload/images/1(6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631"/>
            <a:ext cx="3601776" cy="174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ionerschool.uoirbitmo.ru/upload/images/%22%D0%A2%D0%BE%D1%87%D0%BA%D0%B0%20%D1%80%D0%BE%D1%81%D1%82%D0%B0%22/e8b89137-0c43-4113-8974-cd64c0ca4ffd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18" b="11032"/>
          <a:stretch/>
        </p:blipFill>
        <p:spPr bwMode="auto">
          <a:xfrm>
            <a:off x="2794228" y="1122762"/>
            <a:ext cx="2524051" cy="158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685257"/>
            <a:ext cx="3438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030" name="Picture 6" descr="http://qrcoder.ru/code/?https%3A%2F%2Fpionerschool.uoirbitmo.ru%2Fnovosti%2Fstart-mesyachnika-zaschitnika-otechestva_20230130%2F&amp;4&amp;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345" y="84806"/>
            <a:ext cx="851808" cy="85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qrcoder.ru/code/?https%3A%2F%2Fpionerschool.uoirbitmo.ru%2Ftsentr-obrazovaniya-tochka-rosta%2F27-yanvarya---den-polnogo-snyatiya-blokady-leningrada_20230129%2F&amp;4&amp;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70" y="1873540"/>
            <a:ext cx="844153" cy="84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pionerschool.uoirbitmo.ru/upload/images/%22%D0%9C%D0%B5%D1%81%D1%8F%D1%87%D0%BD%D0%B8%D0%BA%20%D0%B7%D0%B0%D1%89%D0%B8%D1%82%D0%BD%D0%B8%D0%BA%D0%B0%20%D0%9E%D1%82%D0%B5%D1%87%D0%B5%D1%81%D1%82%D0%B2%D0%B0%22/fc04aab0-4173-4fc9-a2ad-6cef9931ee9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501" y="2814141"/>
            <a:ext cx="3561570" cy="212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qrcoder.ru/code/?https%3A%2F%2Fpionerschool.uoirbitmo.ru%2Fotvaga-mujestvo-i-chest%2Fpamyat-o-nashih-zaschitnikah_20230226%2F&amp;4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15" y="1925198"/>
            <a:ext cx="853338" cy="85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qrcoder.ru/code/?https%3A%2F%2Fpionerschool.uoirbitmo.ru%2Ftvorcheskie%2Fparad-voennoy-tehniki_20230226%2F&amp;4&amp;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484" y="2820202"/>
            <a:ext cx="905193" cy="90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pionerschool.uoirbitmo.ru/upload/images/%22%D0%9C%D0%B5%D1%81%D1%8F%D1%87%D0%BD%D0%B8%D0%BA%20%D0%B7%D0%B0%D1%89%D0%B8%D1%82%D0%BD%D0%B8%D0%BA%D0%B0%20%D0%9E%D1%82%D0%B5%D1%87%D0%B5%D1%81%D1%82%D0%B2%D0%B0%22/3(1)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0" y="3725395"/>
            <a:ext cx="2254713" cy="30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pionerschool.uoirbitmo.ru/upload/images/%22%D0%9C%D0%B5%D1%81%D1%8F%D1%87%D0%BD%D0%B8%D0%BA%20%D0%B7%D0%B0%D1%89%D0%B8%D1%82%D0%BD%D0%B8%D0%BA%D0%B0%20%D0%9E%D1%82%D0%B5%D1%87%D0%B5%D1%81%D1%82%D0%B2%D0%B0%22/616eaa0a-b5fb-4008-96d2-8df65f334e55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8"/>
          <a:stretch/>
        </p:blipFill>
        <p:spPr bwMode="auto">
          <a:xfrm>
            <a:off x="2455768" y="4780823"/>
            <a:ext cx="2912087" cy="194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qrcoder.ru/code/?https%3A%2F%2Fpionerschool.uoirbitmo.ru%2Fkadetstvo%2Ffevralskiy-poligon_20230223%2F&amp;4&amp;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138" y="4981340"/>
            <a:ext cx="728429" cy="72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455769" y="3910242"/>
            <a:ext cx="2912086" cy="6964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ДЕНЬ КАДЕТА РОССИИ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41339"/>
      </p:ext>
    </p:extLst>
  </p:cSld>
  <p:clrMapOvr>
    <a:masterClrMapping/>
  </p:clrMapOvr>
  <p:transition advClick="0" advTm="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1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082" r="3807" b="7809"/>
          <a:stretch/>
        </p:blipFill>
        <p:spPr>
          <a:xfrm>
            <a:off x="0" y="1812397"/>
            <a:ext cx="9144000" cy="5045603"/>
          </a:xfrm>
        </p:spPr>
      </p:pic>
      <p:sp>
        <p:nvSpPr>
          <p:cNvPr id="14" name="Прямоугольник 13"/>
          <p:cNvSpPr/>
          <p:nvPr/>
        </p:nvSpPr>
        <p:spPr>
          <a:xfrm>
            <a:off x="13127" y="122609"/>
            <a:ext cx="4572000" cy="83052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МИТИНГ, ПОСВЯЩЕННЫЙ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ВОИНАМ-ИНТЕРНАЦИОНАЛИСТАМ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75" y="1084787"/>
            <a:ext cx="3419872" cy="655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endPos="0" dist="635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АКЦИЯ «ПОМОГИ СОЛДАТУ!»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qrcoder.ru/code/?https%3A%2F%2Fpionerschool.uoirbitmo.ru%2Fvolonterskoe-dvijenie%2Faktsiya-pomogi-soldatu_20230225%2F&amp;4&amp;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346" y="1038187"/>
            <a:ext cx="803761" cy="80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ionerschool.uoirbitmo.ru/upload/images/WhatsApp%20Image%202023-02-08%20at%2008.52.44%20(3)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/>
          <a:stretch/>
        </p:blipFill>
        <p:spPr bwMode="auto">
          <a:xfrm>
            <a:off x="129307" y="1812397"/>
            <a:ext cx="3240360" cy="207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ionerschool.uoirbitmo.ru/upload/images/%22%D0%9C%D0%B5%D1%81%D1%8F%D1%87%D0%BD%D0%B8%D0%BA%20%D0%B7%D0%B0%D1%89%D0%B8%D1%82%D0%BD%D0%B8%D0%BA%D0%B0%20%D0%9E%D1%82%D0%B5%D1%87%D0%B5%D1%81%D1%82%D0%B2%D0%B0%22/2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390" y="3172487"/>
            <a:ext cx="1987182" cy="149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ionerschool.uoirbitmo.ru/upload/images/%22%D0%9C%D0%B5%D1%81%D1%8F%D1%87%D0%BD%D0%B8%D0%BA%20%D0%B7%D0%B0%D1%89%D0%B8%D1%82%D0%BD%D0%B8%D0%BA%D0%B0%20%D0%9E%D1%82%D0%B5%D1%87%D0%B5%D1%81%D1%82%D0%B2%D0%B0%22/WhatsApp%20Image%202023-02-24%20at%2018.58.47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92"/>
          <a:stretch/>
        </p:blipFill>
        <p:spPr bwMode="auto">
          <a:xfrm>
            <a:off x="3855938" y="1860352"/>
            <a:ext cx="1554336" cy="218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qrcoder.ru/code/?https%3A%2F%2Fpionerschool.uoirbitmo.ru%2Fvolonterskoe-dvijenie%2Fdobrye-pisma_20230224%2F&amp;4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317" y="3114533"/>
            <a:ext cx="973045" cy="97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508105" y="2394495"/>
            <a:ext cx="3553978" cy="655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endPos="0" dist="635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АКЦИЯ «ДОБРЫЕ ПИСЬМА»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4006896"/>
            <a:ext cx="3419872" cy="655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endPos="0" dist="635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АКЦИЯ «ОБЕЛИСК»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60" name="Picture 12" descr="https://pionerschool.uoirbitmo.ru/upload/images/%22%D0%9C%D0%B5%D1%81%D1%8F%D1%87%D0%BD%D0%B8%D0%BA%20%D0%B7%D0%B0%D1%89%D0%B8%D1%82%D0%BD%D0%B8%D0%BA%D0%B0%20%D0%9E%D1%82%D0%B5%D1%87%D0%B5%D1%81%D1%82%D0%B2%D0%B0%22/WhatsApp%20Image%202023-02-24%20at%2018.24.25.jpe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95"/>
          <a:stretch/>
        </p:blipFill>
        <p:spPr bwMode="auto">
          <a:xfrm>
            <a:off x="110174" y="4778125"/>
            <a:ext cx="3269798" cy="19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qrcoder.ru/code/?https%3A%2F%2Fpionerschool.uoirbitmo.ru%2Fkadetstvo%2Faktsiya-obelisk_20230224%2F&amp;4&amp;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520" y="5989891"/>
            <a:ext cx="788587" cy="78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pionerschool.uoirbitmo.ru/upload/images/%22%D0%9C%D0%B5%D1%81%D1%8F%D1%87%D0%BD%D0%B8%D0%BA%20%D0%B7%D0%B0%D1%89%D0%B8%D1%82%D0%BD%D0%B8%D0%BA%D0%B0%20%D0%9E%D1%82%D0%B5%D1%87%D0%B5%D1%81%D1%82%D0%B2%D0%B0%22/17ac0328-b49c-4869-a006-f0058bd66f27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" t="33051" r="6756" b="9106"/>
          <a:stretch/>
        </p:blipFill>
        <p:spPr bwMode="auto">
          <a:xfrm>
            <a:off x="3479346" y="4122759"/>
            <a:ext cx="3513921" cy="17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508105" y="6003591"/>
            <a:ext cx="3552195" cy="655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endPos="0" dist="635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ПОЗДРАВЛЕНИЕ УЧИТЕЛЕЙ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66" name="Picture 18" descr="http://qrcoder.ru/code/?https%3A%2F%2Fpionerschool.uoirbitmo.ru%2Fnovosti%2Fs-dnem-zaschitnika-otechestva_20230223%2F&amp;4&amp;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641" y="5049425"/>
            <a:ext cx="837399" cy="83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pionerschool.uoirbitmo.ru/upload/images/%22%D0%9C%D0%B5%D1%81%D1%8F%D1%87%D0%BD%D0%B8%D0%BA%20%D0%B7%D0%B0%D1%89%D0%B8%D1%82%D0%BD%D0%B8%D0%BA%D0%B0%20%D0%9E%D1%82%D0%B5%D1%87%D0%B5%D1%81%D1%82%D0%B2%D0%B0%22/V2gJaZx9Z3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8457"/>
            <a:ext cx="3269251" cy="217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qrcoder.ru/code/?https%3A%2F%2Fpionerschool.uoirbitmo.ru%2Fkadetstvo%2F15-fevralya---den-pamyati-o-rossiyanah-ispolnyavshih-slujebnyy-dolg-za-predelami-otechestva_20230223%2F&amp;4&amp;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727" y="66368"/>
            <a:ext cx="992561" cy="99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194068"/>
      </p:ext>
    </p:extLst>
  </p:cSld>
  <p:clrMapOvr>
    <a:masterClrMapping/>
  </p:clrMapOvr>
  <p:transition advClick="0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1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082" r="3807" b="7809"/>
          <a:stretch/>
        </p:blipFill>
        <p:spPr>
          <a:xfrm>
            <a:off x="0" y="18360"/>
            <a:ext cx="9184968" cy="684560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1" y="116632"/>
            <a:ext cx="3339147" cy="64807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</a:t>
            </a:r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БИТВА ХОРОВ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qrcoder.ru/code/?https%3A%2F%2Fpionerschool.uoirbitmo.ru%2Fbitva-horov-2023%2Forlenok---glavnyy-pobeditel-vokalnoy-bitvy_20230223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146" y="61049"/>
            <a:ext cx="987032" cy="98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ionerschool.uoirbitmo.ru/upload/images/%22%D0%9C%D0%B5%D1%81%D1%8F%D1%87%D0%BD%D0%B8%D0%BA%20%D0%B7%D0%B0%D1%89%D0%B8%D1%82%D0%BD%D0%B8%D0%BA%D0%B0%20%D0%9E%D1%82%D0%B5%D1%87%D0%B5%D1%81%D1%82%D0%B2%D0%B0%22/c4c1ee09-e87a-4fd0-855b-f4a9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600" y="116632"/>
            <a:ext cx="3600400" cy="229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qrcoder.ru/code/?https%3A%2F%2Fpionerschool.uoirbitmo.ru%2Fbitva-horov-2023%2F1-2-klassy-na-bitve-horov-2023_20230221%2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655" y="53772"/>
            <a:ext cx="828361" cy="82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qrcoder.ru/code/?https%3A%2F%2Fpionerschool.uoirbitmo.ru%2Fbitva-horov-2023%2F3-4-klassy-na-bitve-horov-2023_20230221%2F&amp;4&amp;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159" y="1175026"/>
            <a:ext cx="809262" cy="80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3000" y="849753"/>
            <a:ext cx="1233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1-2 КЛАССЫ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923481" y="1935244"/>
            <a:ext cx="1233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3-4 КЛАССЫ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964590" y="3176454"/>
            <a:ext cx="1220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5-6 КЛАССЫ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838165" y="5586674"/>
            <a:ext cx="1473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9-11 КЛАССЫ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7923480" y="4417664"/>
            <a:ext cx="1233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7-8 КЛАССЫ</a:t>
            </a:r>
            <a:endParaRPr lang="ru-RU" sz="1600" dirty="0"/>
          </a:p>
        </p:txBody>
      </p:sp>
      <p:pic>
        <p:nvPicPr>
          <p:cNvPr id="3082" name="Picture 10" descr="http://qrcoder.ru/code/?https%3A%2F%2Fpionerschool.uoirbitmo.ru%2Fbitva-horov-2023%2F5-6-klassy-na-bitve-horov-2023_20230221%2F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732" y="2299686"/>
            <a:ext cx="820122" cy="82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qrcoder.ru/code/?https%3A%2F%2Fpionerschool.uoirbitmo.ru%2Fbitva-horov-2023%2F7-8-klassy-na-bitve-horov-2023_20230221%2F&amp;4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06" y="3561558"/>
            <a:ext cx="817546" cy="81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qrcoder.ru/code/?https%3A%2F%2Fpionerschool.uoirbitmo.ru%2Fbitva-horov-2023%2F9-11-klassy-na-bitve-horov-2023_20230221%2F&amp;4&amp;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496" y="4776617"/>
            <a:ext cx="789656" cy="7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qrcoder.ru/code/?https%3A%2F%2Fpionerschool.uoirbitmo.ru%2Fkadetstvo%2Fodin-den-iz-jizni-kadeta_20230224%2F&amp;4&amp;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708" y="5869040"/>
            <a:ext cx="915660" cy="91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5041" y="6094491"/>
            <a:ext cx="6832959" cy="6878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endPos="0" dist="635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СПЕЦИАЛЬНЫЙ РЕПОРТАЖ «ОДИН ДЕНЬ ИЗ ЖИЗНИ КАДЕТА»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092" name="Picture 20" descr="https://pionerschool.uoirbitmo.ru/upload/images/public/2023/02/thumbs/thumb_crop_380x250_news_1737_ori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7" y="3831811"/>
            <a:ext cx="3248285" cy="213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3491879" y="2611368"/>
            <a:ext cx="4431601" cy="7798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endPos="0" dist="635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«ЗАРНИЧКА» В НАЧАЛЬНОЙ ШКОЛЕ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470" y="913888"/>
            <a:ext cx="3328676" cy="7132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endPos="0" dist="635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«ЗАРНИЦА»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096" name="Picture 24" descr="https://pionerschool.uoirbitmo.ru/upload/images/%D0%A1%D0%BF%D0%BE%D1%80%D1%82/5.jpe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90" y="3538686"/>
            <a:ext cx="3485378" cy="227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qrcoder.ru/code/?https%3A%2F%2Fpionerschool.uoirbitmo.ru%2Fshkolnaya-jizn%2Fkomandnyy-duh-zarnichki_20230224%2F&amp;4&amp;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614" y="344116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s://pionerschool.uoirbitmo.ru/upload/images/%22%D0%9C%D0%B5%D1%81%D1%8F%D1%87%D0%BD%D0%B8%D0%BA%20%D0%B7%D0%B0%D1%89%D0%B8%D1%82%D0%BD%D0%B8%D0%BA%D0%B0%20%D0%9E%D1%82%D0%B5%D1%87%D0%B5%D1%81%D1%82%D0%B2%D0%B0%22/9503db11-2f08-468e-b389-22a4168212e5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9" b="7594"/>
          <a:stretch/>
        </p:blipFill>
        <p:spPr bwMode="auto">
          <a:xfrm>
            <a:off x="77025" y="1716591"/>
            <a:ext cx="3248286" cy="20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://qrcoder.ru/code/?https%3A%2F%2Fpionerschool.uoirbitmo.ru%2Fotvaga-mujestvo-i-chest%2Fzarnitsa---igra-na-vse-vremena_20230223%2F&amp;4&amp;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19" y="1651925"/>
            <a:ext cx="871036" cy="87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204710"/>
      </p:ext>
    </p:extLst>
  </p:cSld>
  <p:clrMapOvr>
    <a:masterClrMapping/>
  </p:clrMapOvr>
  <p:transition advClick="0" advTm="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1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082" r="3807" b="7809"/>
          <a:stretch/>
        </p:blipFill>
        <p:spPr>
          <a:xfrm>
            <a:off x="21973" y="1794121"/>
            <a:ext cx="9144000" cy="5045603"/>
          </a:xfrm>
        </p:spPr>
      </p:pic>
      <p:sp>
        <p:nvSpPr>
          <p:cNvPr id="12" name="Прямоугольник 11"/>
          <p:cNvSpPr/>
          <p:nvPr/>
        </p:nvSpPr>
        <p:spPr>
          <a:xfrm>
            <a:off x="0" y="122609"/>
            <a:ext cx="4226730" cy="655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endPos="0" dist="635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МАСТЕР-КЛАССЫ ПО НВП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55844" y="2394495"/>
            <a:ext cx="4706240" cy="655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endPos="0" dist="635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МАСТЕР-КЛАССЫ В «ТОЧКЕ РОСТА»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796" y="3335284"/>
            <a:ext cx="4228195" cy="655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endPos="0" dist="635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«ЛЫЖНЯ РОССИИ»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74225" y="5864518"/>
            <a:ext cx="3696212" cy="655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endPos="0" dist="635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ЭКСКУРСИЯ В МУЗЕЙ МВД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qrcoder.ru/code/?https%3A%2F%2Fpionerschool.uoirbitmo.ru%2Fkadetstvo%2Fzagolovok_20230220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078" y="1333932"/>
            <a:ext cx="1021239" cy="102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ionerschool.uoirbitmo.ru/upload/images/%D0%9A%D0%B0%D0%B4%D0%B5%D1%82%D1%81%D1%82%D0%B2%D0%BE/7234558c-0471-456f-8930-7090f3cc2ad7(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 b="20193"/>
          <a:stretch/>
        </p:blipFill>
        <p:spPr bwMode="auto">
          <a:xfrm>
            <a:off x="89771" y="857234"/>
            <a:ext cx="4069289" cy="226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ionerschool.uoirbitmo.ru/upload/images/%D0%A1%D0%BE%D1%86%D0%B8%D0%B0%D0%BB%D1%8C%D0%BD%D1%8B%D0%B5%20%D0%BF%D0%B0%D1%80%D1%82%D0%BD%D1%91%D1%80%D1%8B/9xLU7az0j3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80" y="3253906"/>
            <a:ext cx="4704457" cy="223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qrcoder.ru/code/?https%3A%2F%2Fpionerschool.uoirbitmo.ru%2Fsotsialnye-partnery%2Fekskursiya-v-muzey-otdela-mvd-irbitskiy_20230216%2F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80" y="5666087"/>
            <a:ext cx="901230" cy="90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pionerschool.uoirbitmo.ru/upload/images/%22%D0%A2%D0%BE%D1%87%D0%BA%D0%B0%20%D1%80%D0%BE%D1%81%D1%82%D0%B0%22/50d7e07a-4dcb-4a4e-93e9-ab089377f7f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02"/>
          <a:stretch/>
        </p:blipFill>
        <p:spPr bwMode="auto">
          <a:xfrm>
            <a:off x="5347766" y="122609"/>
            <a:ext cx="3682739" cy="212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qrcoder.ru/code/?https%3A%2F%2Fpionerschool.uoirbitmo.ru%2Ftsentr-obrazovaniya-tochka-rosta%2Fden-nauki-v-tochke-rosta_20230215%2F&amp;4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078" y="49631"/>
            <a:ext cx="1014597" cy="101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pionerschool.uoirbitmo.ru/upload/images/%D0%A1%D0%BF%D0%BE%D1%80%D1%82/%D0%92%D0%B0%D1%81%D0%B8%D0%BB%D1%8C%D0%B5%D0%B2%D0%B0%20%D0%AF%D0%BD%D0%B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5" t="3059" r="14802" b="6529"/>
          <a:stretch/>
        </p:blipFill>
        <p:spPr bwMode="auto">
          <a:xfrm>
            <a:off x="87874" y="4136780"/>
            <a:ext cx="311597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qrcoder.ru/code/?https%3A%2F%2Fpionerschool.uoirbitmo.ru%2Fsportivnye-dostijeniya%2Flyjnya-rossii---2023_20230214%2F&amp;4&amp;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376" y="4077072"/>
            <a:ext cx="1092914" cy="10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936411"/>
      </p:ext>
    </p:extLst>
  </p:cSld>
  <p:clrMapOvr>
    <a:masterClrMapping/>
  </p:clrMapOvr>
  <p:transition advClick="0" advTm="5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1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082" r="3807" b="7809"/>
          <a:stretch/>
        </p:blipFill>
        <p:spPr>
          <a:xfrm>
            <a:off x="21973" y="1872418"/>
            <a:ext cx="9144000" cy="5045603"/>
          </a:xfrm>
        </p:spPr>
      </p:pic>
      <p:sp>
        <p:nvSpPr>
          <p:cNvPr id="14" name="Прямоугольник 13"/>
          <p:cNvSpPr/>
          <p:nvPr/>
        </p:nvSpPr>
        <p:spPr>
          <a:xfrm>
            <a:off x="13127" y="122609"/>
            <a:ext cx="4918914" cy="83052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ПОСЕЩЕНИЕ ЕКАТЕРИНБУРГСКОГО КАДЕТСКОГО КОРПУСА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73" y="1084787"/>
            <a:ext cx="4910068" cy="655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endPos="0" dist="635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ПОЗДРАВЛЕНИЯ ПАПАМ УЧЕНИКОВ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92298" y="2492896"/>
            <a:ext cx="4069785" cy="6243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endPos="0" dist="635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АКЦИЯ «ОТКРЫТКА ДЛЯ ПАПЫ»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973" y="4266217"/>
            <a:ext cx="3397899" cy="655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endPos="0" dist="635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«ВЕСЕЛЫЕ СТАРТЫ»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89194" y="5013176"/>
            <a:ext cx="3047302" cy="8357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endPos="0" dist="635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ИССЛЕДОВАТЕЛЬСКИЕ ПРОЕКТЫ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qrcoder.ru/code/?https%3A%2F%2Fpionerschool.uoirbitmo.ru%2Fproforientatsiya%2Fzagolovok_20230130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016" y="33910"/>
            <a:ext cx="962178" cy="9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blob:https://web.whatsapp.com/fbe4945f-b470-424f-80f8-9e476945698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94" y="122609"/>
            <a:ext cx="3064372" cy="2298279"/>
          </a:xfrm>
          <a:prstGeom prst="rect">
            <a:avLst/>
          </a:prstGeom>
        </p:spPr>
      </p:pic>
      <p:pic>
        <p:nvPicPr>
          <p:cNvPr id="5128" name="Picture 8" descr="https://sun3-12.userapi.com/impg/dF86TH-Tj37ytzC4RdGWN93JGYu6Jlw8BbiADg/mrauV3UR9lY.jpg?size=1076x766&amp;quality=95&amp;sign=74514e47fdc3f87f49d58148c18f1258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27" y="1810431"/>
            <a:ext cx="3271224" cy="232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qrcoder.ru/code/?https%3A%2F%2Fwww.youtube.com%2Fwatch%3Fv%3DEudauYUuV_k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550" y="1776339"/>
            <a:ext cx="1091870" cy="109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sun9-59.userapi.com/impg/MQUCfMuZ2Q3wcLPByerW20bFoFnZ47I9eglalQ/93fKH966c8c.jpg?size=1066x389&amp;quality=95&amp;sign=5001816419c0cdaaf67cb116e9d6d76f&amp;type=albu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172" y="3212976"/>
            <a:ext cx="4704324" cy="171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qrcoder.ru/code/?https%3A%2F%2Fpionerschool.uoirbitmo.ru%2Fkraevedcheskiy-muzey-mou-pionerskaya-sosh%2Fmuzeynaya-konkursnaya-deyatelnost%2Fistoriya-irbitskogo-ippodroma_20230131%2F&amp;4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651" y="5882900"/>
            <a:ext cx="975099" cy="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pionerschool.uoirbitmo.ru/upload/images/%D0%A2%D0%B2%D0%BE%D1%80%D1%87%D0%B5%D1%81%D0%BA%D0%B8%D0%B5%20%D1%80%D0%B0%D0%B1%D0%BE%D1%82%D1%8B/PHOTO-2023-01-31-11-51-5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91" y="5010013"/>
            <a:ext cx="2463982" cy="18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s://pionerschool.uoirbitmo.ru/upload/images/%D0%A1%D0%BF%D0%BE%D1%80%D1%82/k1PH09kTOCA(1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71" y="5006116"/>
            <a:ext cx="2736302" cy="177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://qrcoder.ru/code/?https%3A%2F%2Fpionerschool.uoirbitmo.ru%2Fsportivnye-dostijeniya%2Fitogi-veselyh-startov-rdsh_20230214%2F&amp;4&amp;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067" y="4246232"/>
            <a:ext cx="728207" cy="72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905626"/>
      </p:ext>
    </p:extLst>
  </p:cSld>
  <p:clrMapOvr>
    <a:masterClrMapping/>
  </p:clrMapOvr>
  <p:transition advClick="0" advTm="5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1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082" r="3807" b="7809"/>
          <a:stretch/>
        </p:blipFill>
        <p:spPr>
          <a:xfrm>
            <a:off x="21974" y="1766032"/>
            <a:ext cx="9144000" cy="5045603"/>
          </a:xfrm>
        </p:spPr>
      </p:pic>
      <p:sp>
        <p:nvSpPr>
          <p:cNvPr id="12" name="Прямоугольник 11"/>
          <p:cNvSpPr/>
          <p:nvPr/>
        </p:nvSpPr>
        <p:spPr>
          <a:xfrm>
            <a:off x="0" y="122609"/>
            <a:ext cx="4932040" cy="655978"/>
          </a:xfrm>
          <a:prstGeom prst="rect">
            <a:avLst/>
          </a:prstGeom>
          <a:solidFill>
            <a:srgbClr val="FF00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endPos="0" dist="635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МАСТЕР-КЛАССЫ К ДНЮ РОЖДЕНИЯ ГЕРОЯ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95601" y="2569840"/>
            <a:ext cx="5252005" cy="655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endPos="0" dist="635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ВОЛОНТЕРЫ НА МЕРОПРИЯТИЯХ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974" y="3573016"/>
            <a:ext cx="4392486" cy="655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endPos="0" dist="635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ГОРДОСТЬ РОССИЙСКОЙ НАУКИ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88024" y="6009397"/>
            <a:ext cx="4364023" cy="655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endPos="0" dist="635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СОРЕВНОВАНИЯ ПО МИНИ-ФУТБОЛУ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s://pionerschool.uoirbitmo.ru/upload/images/%D0%A1%D0%BF%D0%BE%D1%80%D1%82/9bC1zZ7im9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2340"/>
            <a:ext cx="3683518" cy="257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qrcoder.ru/code/?https%3A%2F%2Fpionerschool.uoirbitmo.ru%2Fshkolnaya-jizn%2Fvoennyy-letchik---eto-prizvanie_20230211%2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624"/>
            <a:ext cx="853704" cy="85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pionerschool.uoirbitmo.ru/upload/images/%D0%92%D0%BE%D0%BB%D0%BE%D0%BD%D1%82%D1%91%D1%80%D1%8B/7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759" y="122609"/>
            <a:ext cx="3117847" cy="229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qrcoder.ru/code/?https%3A%2F%2Fpionerschool.uoirbitmo.ru%2Fshkolnaya-jizn%2Fden-rossiyskoy-nauki_20230211%2F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06621"/>
            <a:ext cx="1066595" cy="106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pionerschool.uoirbitmo.ru/upload/images/%D0%92%D0%BE%D0%BB%D0%BE%D0%BD%D1%82%D1%91%D1%80%D1%8B/%D1%81%D1%82%D0%B5%D0%BD%D0%B4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3096"/>
            <a:ext cx="3168352" cy="246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qrcoder.ru/code/?https%3A%2F%2Fpionerschool.uoirbitmo.ru%2Fspartakiada%2Fsorevnovaniya-po-futbolu-v-5-11-klassah_20230210%2F&amp;4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35" y="5705333"/>
            <a:ext cx="960041" cy="96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" y="905890"/>
            <a:ext cx="3635896" cy="655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endPos="0" dist="635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МУЛЬТИМЕДИЙНЫЙ КВЕСТ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158" name="Picture 14" descr="http://qrcoder.ru/code/?https%3A%2F%2Fpionerschool.uoirbitmo.ru%2Fvolonterskoe-dvijenie%2Fstalingradskoy-bitve---80-let_20230210%2F&amp;4&amp;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674" y="2454608"/>
            <a:ext cx="995686" cy="9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pionerschool.uoirbitmo.ru/upload/images/%D0%92%D0%BE%D0%BB%D0%BE%D0%BD%D1%82%D1%91%D1%80%D1%8B/1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73753"/>
            <a:ext cx="2545929" cy="171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s://pionerschool.uoirbitmo.ru/upload/images/%D0%92%D0%BE%D0%BB%D0%BE%D0%BD%D1%82%D1%91%D1%80%D1%8B/2%20(1).jpe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5"/>
          <a:stretch/>
        </p:blipFill>
        <p:spPr bwMode="auto">
          <a:xfrm>
            <a:off x="3783527" y="986282"/>
            <a:ext cx="2027863" cy="14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804634"/>
      </p:ext>
    </p:extLst>
  </p:cSld>
  <p:clrMapOvr>
    <a:masterClrMapping/>
  </p:clrMapOvr>
  <p:transition advClick="0" advTm="5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1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082" r="3807" b="7809"/>
          <a:stretch/>
        </p:blipFill>
        <p:spPr>
          <a:xfrm>
            <a:off x="21974" y="1766032"/>
            <a:ext cx="9144000" cy="5045603"/>
          </a:xfrm>
        </p:spPr>
      </p:pic>
      <p:sp>
        <p:nvSpPr>
          <p:cNvPr id="12" name="Прямоугольник 11"/>
          <p:cNvSpPr/>
          <p:nvPr/>
        </p:nvSpPr>
        <p:spPr>
          <a:xfrm>
            <a:off x="0" y="122608"/>
            <a:ext cx="3779912" cy="1002136"/>
          </a:xfrm>
          <a:prstGeom prst="rect">
            <a:avLst/>
          </a:prstGeom>
          <a:solidFill>
            <a:srgbClr val="FF00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endPos="0" dist="635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ПОБЕДА В ОКРУЖНОЙ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«ШКОЛЕ БЕЗОПАСНОСТИ»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06157" y="2996952"/>
            <a:ext cx="5425760" cy="655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endPos="0" dist="635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УЧАСТИЕ В ТОРЖЕСТВЕННЫХ МЕРОПРИЯТИЯХ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450" y="1340768"/>
            <a:ext cx="4855370" cy="655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endPos="0" dist="635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АКЦИЯ «СВОИХ НЕ БРОСАЕМ!»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064" y="4853344"/>
            <a:ext cx="4570659" cy="655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endPos="0" dist="635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ИНФОРМИРОВАНИЕ О ВОЕННЫХ ВУЗАХ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s://pionerschool.uoirbitmo.ru/upload/images/%D0%A1%D0%BF%D0%BE%D1%80%D1%82/XrB-CoFSzG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60" y="122609"/>
            <a:ext cx="3968074" cy="265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qrcoder.ru/code/?https%3A%2F%2Fpionerschool.uoirbitmo.ru%2Fturizm-v-pionerskoy-shkole%2Fpobediteli-shkoly-bezopasnosti---2023_20230206%2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4419"/>
            <a:ext cx="1142332" cy="114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qrcoder.ru/code/?https%3A%2F%2Fpionerschool.uoirbitmo.ru%2Fproforientatsiya%2Finformatsiya-dlya-vypusknikov_20230207_70553_39%2F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595" y="5579183"/>
            <a:ext cx="1152128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qrcoder.ru/code/?https%3A%2F%2Fpionerschool.uoirbitmo.ru%2Fproforientatsiya%2Finformatsiya-dlya-vypusknikov_20230207%2F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79183"/>
            <a:ext cx="1162590" cy="11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qrcoder.ru/code/?https%3A%2F%2Fpionerschool.uoirbitmo.ru%2Fkadetstvo%2Fzagolovok_20230209%2F&amp;4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57" y="3726848"/>
            <a:ext cx="1070304" cy="107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pionerschool.uoirbitmo.ru/upload/images/5e8864b7-db9d-4473-ba26-d44135b4c6d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3"/>
          <a:stretch/>
        </p:blipFill>
        <p:spPr bwMode="auto">
          <a:xfrm>
            <a:off x="4755201" y="3789040"/>
            <a:ext cx="4281295" cy="295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pionerschool.uoirbitmo.ru/upload/images/public/2023/02/thumbs/thumb_crop_380x250_news_1688_ori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602536"/>
            <a:ext cx="1732268" cy="113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s://pionerschool.uoirbitmo.ru/upload/images/2376644e-c642-42f2-a1cd-7931cc51efe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2" y="2132856"/>
            <a:ext cx="3389618" cy="254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://qrcoder.ru/code/?https%3A%2F%2Fpionerschool.uoirbitmo.ru%2Fvolonterskoe-dvijenie%2Fsvoih-ne-brosaem_20230209%2F&amp;4&amp;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812" y="2057235"/>
            <a:ext cx="884180" cy="88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876916"/>
      </p:ext>
    </p:extLst>
  </p:cSld>
  <p:clrMapOvr>
    <a:masterClrMapping/>
  </p:clrMapOvr>
  <p:transition advClick="0" advTm="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1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082" r="3807" b="7809"/>
          <a:stretch/>
        </p:blipFill>
        <p:spPr>
          <a:xfrm>
            <a:off x="0" y="1766031"/>
            <a:ext cx="9144000" cy="5045603"/>
          </a:xfrm>
        </p:spPr>
      </p:pic>
      <p:sp>
        <p:nvSpPr>
          <p:cNvPr id="12" name="Прямоугольник 11"/>
          <p:cNvSpPr/>
          <p:nvPr/>
        </p:nvSpPr>
        <p:spPr>
          <a:xfrm>
            <a:off x="0" y="101244"/>
            <a:ext cx="4283968" cy="735468"/>
          </a:xfrm>
          <a:prstGeom prst="rect">
            <a:avLst/>
          </a:prstGeom>
          <a:solidFill>
            <a:srgbClr val="FF00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endPos="0" dist="635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ДЕНЬ ПАМЯТИ ЖЕРТВ ХОЛОКОСТА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354" y="3960844"/>
            <a:ext cx="3079486" cy="655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endPos="0" dist="635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«ЗИМНИЕ ЗАБАВЫ»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36330" y="2775710"/>
            <a:ext cx="4772174" cy="8806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endPos="0" dist="635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БОЛЕЕ ДЕСЯТКА ВНУТРИКЛАССНЫХ МЕРОПРИЯТИЙ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qrcoder.ru/code/?https%3A%2F%2Fpionerschool.uoirbitmo.ru%2Fvolonterskoe-dvijenie%2Fden-pamyati-jertv-holokosta_20230210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751" y="21851"/>
            <a:ext cx="1080616" cy="108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pionerschool.uoirbitmo.ru/upload/images/%D0%92%D0%BE%D0%BB%D0%BE%D0%BD%D1%82%D1%91%D1%80%D1%8B/6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4" y="908710"/>
            <a:ext cx="4139952" cy="280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pionerschool.uoirbitmo.ru/upload/images/%D0%92%D0%BE%D0%BB%D0%BE%D0%BD%D1%82%D1%91%D1%80%D1%8B/1%20(2)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1"/>
          <a:stretch/>
        </p:blipFill>
        <p:spPr bwMode="auto">
          <a:xfrm>
            <a:off x="5491952" y="101245"/>
            <a:ext cx="3576998" cy="246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blob:https://web.whatsapp.com/62daefe2-491d-46b9-ab13-1138a874e3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6"/>
          <a:stretch/>
        </p:blipFill>
        <p:spPr>
          <a:xfrm>
            <a:off x="88524" y="4797152"/>
            <a:ext cx="3835404" cy="18629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r="24013"/>
          <a:stretch/>
        </p:blipFill>
        <p:spPr>
          <a:xfrm>
            <a:off x="3380693" y="3818291"/>
            <a:ext cx="2198136" cy="2025961"/>
          </a:xfrm>
          <a:prstGeom prst="rect">
            <a:avLst/>
          </a:prstGeom>
        </p:spPr>
      </p:pic>
      <p:pic>
        <p:nvPicPr>
          <p:cNvPr id="8204" name="Picture 12" descr="https://sun3-17.userapi.com/impg/Mm-KULps-2Sgo7qTJx_6WbZgxujhfEq8yNs_xg/5CL50COmbPU.jpg?size=1280x960&amp;quality=95&amp;sign=29d25053d567ba1725e6d773dba38f19&amp;c_uniq_tag=obEtlrlKCKwIMuuVEETboR-P9rV_2JPVM50YYgR1AHY&amp;type=albu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768" y="4080937"/>
            <a:ext cx="3307293" cy="248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qrcoder.ru/code/?https%3A%2F%2Fvk.com%2Fpioner.school&amp;4&amp;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30" y="1587071"/>
            <a:ext cx="1121849" cy="112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014778"/>
      </p:ext>
    </p:extLst>
  </p:cSld>
  <p:clrMapOvr>
    <a:masterClrMapping/>
  </p:clrMapOvr>
  <p:transition advClick="0" advTm="5000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359</Words>
  <Application>Microsoft Office PowerPoint</Application>
  <PresentationFormat>Экран (4:3)</PresentationFormat>
  <Paragraphs>75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Impact</vt:lpstr>
      <vt:lpstr>Times New Roman</vt:lpstr>
      <vt:lpstr>Тема Office</vt:lpstr>
      <vt:lpstr> Месячник  защитника Отечества 2023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Месячник оборонно-массовой и военно-патриотической работы  в МАУ ДО «ЦРТДЮ» ПГТ.ЧЕРНОМОРСКОГО  МО СЕВЕРСКИЙ РАЙОН</dc:title>
  <dc:creator>Константин</dc:creator>
  <cp:lastModifiedBy>Ирина</cp:lastModifiedBy>
  <cp:revision>95</cp:revision>
  <dcterms:modified xsi:type="dcterms:W3CDTF">2023-02-27T19:49:49Z</dcterms:modified>
</cp:coreProperties>
</file>