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2" y="18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_56a4d_bdec7aca_XL.png"/>
          <p:cNvPicPr>
            <a:picLocks noChangeAspect="1"/>
          </p:cNvPicPr>
          <p:nvPr userDrawn="1"/>
        </p:nvPicPr>
        <p:blipFill>
          <a:blip r:embed="rId2" cstate="print"/>
          <a:srcRect l="21429"/>
          <a:stretch>
            <a:fillRect/>
          </a:stretch>
        </p:blipFill>
        <p:spPr>
          <a:xfrm>
            <a:off x="107504" y="51472"/>
            <a:ext cx="1800200" cy="5020020"/>
          </a:xfrm>
          <a:prstGeom prst="rect">
            <a:avLst/>
          </a:prstGeom>
        </p:spPr>
      </p:pic>
      <p:pic>
        <p:nvPicPr>
          <p:cNvPr id="10" name="Рисунок 9" descr="1894972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9512" y="60998"/>
            <a:ext cx="1196690" cy="12146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 descr="37.png"/>
          <p:cNvPicPr>
            <a:picLocks noChangeAspect="1"/>
          </p:cNvPicPr>
          <p:nvPr userDrawn="1"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118914" y="3872694"/>
            <a:ext cx="1500758" cy="11505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0" name="Picture 12" descr="https://up.enterdesk.com/edpic/b5/37/75/b537755d472961392d5d69eb32e2d94e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Рисунок 10" descr="tricolor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 rot="5400000">
            <a:off x="-2069168" y="2104664"/>
            <a:ext cx="5143500" cy="934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BE6DB-B1E6-4294-8801-3184D552EAE8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93E0F-981E-4CF8-A437-70E9F7387F3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18949729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6129" y="113546"/>
            <a:ext cx="1337519" cy="1306076"/>
          </a:xfrm>
          <a:prstGeom prst="rect">
            <a:avLst/>
          </a:prstGeom>
        </p:spPr>
      </p:pic>
      <p:pic>
        <p:nvPicPr>
          <p:cNvPr id="16" name="Рисунок 15" descr="ad8a463e9b7c.png"/>
          <p:cNvPicPr>
            <a:picLocks noChangeAspect="1"/>
          </p:cNvPicPr>
          <p:nvPr userDrawn="1"/>
        </p:nvPicPr>
        <p:blipFill>
          <a:blip r:embed="rId16" cstate="print">
            <a:lum bright="-30000"/>
          </a:blip>
          <a:stretch>
            <a:fillRect/>
          </a:stretch>
        </p:blipFill>
        <p:spPr>
          <a:xfrm>
            <a:off x="111547" y="3879304"/>
            <a:ext cx="1076077" cy="1140718"/>
          </a:xfrm>
          <a:prstGeom prst="rect">
            <a:avLst/>
          </a:prstGeom>
        </p:spPr>
      </p:pic>
      <p:sp>
        <p:nvSpPr>
          <p:cNvPr id="27" name="Рамка 2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913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062E9-BB08-4BE8-84E5-F3DB70E5881F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66F7F-4BA5-45E4-9B4E-9521D9A07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vk.com/pyankovscayacoolschool?w=wall-179081942_114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vk.com/pyankovscayacoolschool?w=wall-179081942_1145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vk.com/pyankovscayacoolschool?w=wall-179081942_114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vk.com/pyankovscayacoolschool?w=wall-179081942_112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vk.com/pyankovscayacoolschool?w=wall-179081942_112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hyperlink" Target="https://vk.com/pyankovscayacoolschool?w=wall-179081942_114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hyperlink" Target="https://vk.com/pyankovscayacoolschool?w=wall-179081942_112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vk.com/pyankovscayacoolschool?w=wall-179081942_113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vk.com/pyankovscayacoolschool?w=wall-179081942_1150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vk.com/pyankovscayacoolschool?w=wall-179081942_113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vk.com/pyankovscayacoolschool?w=wall-179081942_113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hyperlink" Target="https://vk.com/pyankovscayacoolschool?w=wall-179081942_114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23478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ru-RU" sz="1200" dirty="0" smtClean="0"/>
              <a:t>Муниципальное образовательное учреждение </a:t>
            </a:r>
            <a:br>
              <a:rPr lang="ru-RU" sz="1200" dirty="0" smtClean="0"/>
            </a:br>
            <a:r>
              <a:rPr lang="ru-RU" sz="1200" dirty="0" smtClean="0"/>
              <a:t>«</a:t>
            </a:r>
            <a:r>
              <a:rPr lang="ru-RU" sz="1200" dirty="0" err="1" smtClean="0"/>
              <a:t>Пьянковская</a:t>
            </a:r>
            <a:r>
              <a:rPr lang="ru-RU" sz="1200" dirty="0" smtClean="0"/>
              <a:t> основная общеобразовательная школа»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627534"/>
            <a:ext cx="58326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Творческий отчёт </a:t>
            </a:r>
          </a:p>
          <a:p>
            <a:pPr algn="ctr"/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по основным мероприятиям  гражданско-патриотического воспитания в рамках </a:t>
            </a:r>
          </a:p>
          <a:p>
            <a:pPr algn="ctr"/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</a:rPr>
              <a:t>месячника защитников 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Отечества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300192" y="3939902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Отчет выполнила: Шорикова Т.В.</a:t>
            </a:r>
          </a:p>
          <a:p>
            <a:r>
              <a:rPr lang="ru-RU" sz="1400" dirty="0">
                <a:solidFill>
                  <a:schemeClr val="bg1"/>
                </a:solidFill>
              </a:rPr>
              <a:t>з</a:t>
            </a:r>
            <a:r>
              <a:rPr lang="ru-RU" sz="1400" dirty="0" smtClean="0">
                <a:solidFill>
                  <a:schemeClr val="bg1"/>
                </a:solidFill>
              </a:rPr>
              <a:t>аместитель директора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465998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2023 год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Акция «Обелиск». </a:t>
            </a:r>
            <a:br>
              <a:rPr lang="ru-RU" sz="2400" dirty="0" smtClean="0"/>
            </a:b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vk.com/pyankovscayacoolschool?w=wall-179081942_1144</a:t>
            </a:r>
            <a:r>
              <a:rPr lang="ru-RU" sz="1200" dirty="0" smtClean="0"/>
              <a:t>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72181"/>
            <a:ext cx="3168352" cy="2384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97" y="1563638"/>
            <a:ext cx="3130533" cy="2355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99742"/>
            <a:ext cx="3201584" cy="24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6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0332"/>
            <a:ext cx="8229600" cy="85725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22 февраля 2023 года 45 учеников школы, 10 учителей и 8 приглашенных гостей приняли участие в акции «Цветы на снегу», где возложили живые гвоздики к обелиску. </a:t>
            </a:r>
            <a:br>
              <a:rPr lang="ru-RU" sz="1400" dirty="0" smtClean="0"/>
            </a:br>
            <a:r>
              <a:rPr lang="en-US" sz="1100" dirty="0">
                <a:hlinkClick r:id="rId2"/>
              </a:rPr>
              <a:t>https://</a:t>
            </a:r>
            <a:r>
              <a:rPr lang="en-US" sz="1100" dirty="0" smtClean="0">
                <a:hlinkClick r:id="rId2"/>
              </a:rPr>
              <a:t>vk.com/pyankovscayacoolschool?w=wall-179081942_1145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5344"/>
            <a:ext cx="2792909" cy="37238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35344"/>
            <a:ext cx="4896544" cy="368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5405"/>
            <a:ext cx="7293496" cy="38059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нашей школе проводились </a:t>
            </a:r>
            <a:r>
              <a:rPr lang="ru-RU" dirty="0"/>
              <a:t>не только </a:t>
            </a:r>
            <a:r>
              <a:rPr lang="ru-RU" dirty="0" smtClean="0"/>
              <a:t>спортивные, развлекательные и познавательные мероприятия. Ученики и учителя приняли участие в таких акциях, как: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1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«Живет ветеран рядом»</a:t>
            </a:r>
            <a:br>
              <a:rPr lang="ru-RU" sz="3600" dirty="0" smtClean="0"/>
            </a:b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vk.com/pyankovscayacoolschool?w=wall-179081942_1147</a:t>
            </a:r>
            <a:r>
              <a:rPr lang="ru-RU" sz="1200" dirty="0" smtClean="0"/>
              <a:t>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5699956" cy="2547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15766"/>
            <a:ext cx="5121897" cy="22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«Письмо солдату»</a:t>
            </a:r>
            <a:br>
              <a:rPr lang="ru-RU" dirty="0" smtClean="0"/>
            </a:br>
            <a:r>
              <a:rPr lang="ru-RU" sz="2200" dirty="0" smtClean="0"/>
              <a:t>В акции приняли участие 36 учеников. </a:t>
            </a:r>
            <a:br>
              <a:rPr lang="ru-RU" sz="2200" dirty="0" smtClean="0"/>
            </a:br>
            <a:r>
              <a:rPr lang="en-US" sz="1300" dirty="0" smtClean="0">
                <a:hlinkClick r:id="rId2"/>
              </a:rPr>
              <a:t>https</a:t>
            </a:r>
            <a:r>
              <a:rPr lang="en-US" sz="1300" dirty="0">
                <a:hlinkClick r:id="rId2"/>
              </a:rPr>
              <a:t>://</a:t>
            </a:r>
            <a:r>
              <a:rPr lang="en-US" sz="1300" dirty="0" smtClean="0">
                <a:hlinkClick r:id="rId2"/>
              </a:rPr>
              <a:t>vk.com/pyankovscayacoolschool?w=wall-179081942_1128</a:t>
            </a:r>
            <a:r>
              <a:rPr lang="ru-RU" sz="1300" dirty="0" smtClean="0"/>
              <a:t> 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75606"/>
            <a:ext cx="3672408" cy="2754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63491" y="1431663"/>
            <a:ext cx="2434888" cy="42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«Подарок солдату»</a:t>
            </a:r>
            <a:br>
              <a:rPr lang="ru-RU" dirty="0" smtClean="0"/>
            </a:br>
            <a:r>
              <a:rPr lang="ru-RU" sz="2200" dirty="0" smtClean="0"/>
              <a:t>Приняли участие 15 учеников и 6 педагогов. </a:t>
            </a:r>
            <a:br>
              <a:rPr lang="ru-RU" sz="2200" dirty="0" smtClean="0"/>
            </a:br>
            <a:r>
              <a:rPr lang="en-US" sz="1300" dirty="0" smtClean="0">
                <a:hlinkClick r:id="rId2"/>
              </a:rPr>
              <a:t>https</a:t>
            </a:r>
            <a:r>
              <a:rPr lang="en-US" sz="1300" dirty="0">
                <a:hlinkClick r:id="rId2"/>
              </a:rPr>
              <a:t>://</a:t>
            </a:r>
            <a:r>
              <a:rPr lang="en-US" sz="1300" dirty="0" smtClean="0">
                <a:hlinkClick r:id="rId2"/>
              </a:rPr>
              <a:t>vk.com/pyankovscayacoolschool?w=wall-179081942_1128</a:t>
            </a:r>
            <a:r>
              <a:rPr lang="ru-RU" sz="1300" dirty="0" smtClean="0"/>
              <a:t> 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6" y="1203598"/>
            <a:ext cx="4221088" cy="3165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1670"/>
            <a:ext cx="4210325" cy="31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670028"/>
          </a:xfrm>
        </p:spPr>
        <p:txBody>
          <a:bodyPr>
            <a:noAutofit/>
          </a:bodyPr>
          <a:lstStyle/>
          <a:p>
            <a:r>
              <a:rPr lang="ru-RU" sz="3200" dirty="0" smtClean="0"/>
              <a:t>22 февраля 2023 года состоялось торжественное закрытие месячника защитника Отечества. </a:t>
            </a:r>
            <a:br>
              <a:rPr lang="ru-RU" sz="3200" dirty="0" smtClean="0"/>
            </a:br>
            <a:r>
              <a:rPr lang="ru-RU" sz="3200" dirty="0" smtClean="0"/>
              <a:t>На литературно-музыкальную композицию «Вам слава и честь!» были приглашены мужчины, которые прошли в свое время службу в армии.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dirty="0" smtClean="0"/>
              <a:t>Участниками этого мероприятия стали 45 учеников, 10 педагогов и 8 приглашенных гостей.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217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>
            <a:noAutofit/>
          </a:bodyPr>
          <a:lstStyle/>
          <a:p>
            <a:r>
              <a:rPr lang="ru-RU" sz="2400" dirty="0" smtClean="0"/>
              <a:t>Литературно-музыкальная композиция </a:t>
            </a:r>
            <a:br>
              <a:rPr lang="ru-RU" sz="2400" dirty="0" smtClean="0"/>
            </a:br>
            <a:r>
              <a:rPr lang="ru-RU" sz="2400" dirty="0" smtClean="0"/>
              <a:t>«Вам слава и честь!»  </a:t>
            </a:r>
            <a:br>
              <a:rPr lang="ru-RU" sz="2400" dirty="0" smtClean="0"/>
            </a:b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vk.com/pyankovscayacoolschool?w=wall-179081942_1149</a:t>
            </a:r>
            <a:r>
              <a:rPr lang="ru-RU" sz="1200" dirty="0" smtClean="0"/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4059943" cy="2283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960481"/>
            <a:ext cx="3804234" cy="2139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29033"/>
            <a:ext cx="2780017" cy="2085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7154"/>
            <a:ext cx="2839272" cy="21294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15" y="2542301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35899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ВЫВОД: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Все мероприятия, которые были запланированы, удалось провести вовремя. И ученики и педагоги принимали активное участие во всех мероприятиях. Родители также поддерживали наши задумки, принимали приглашения на мероприятия.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2075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95486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БЛАГОДАРИМ </a:t>
            </a:r>
          </a:p>
          <a:p>
            <a:pPr algn="ctr"/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ЗА </a:t>
            </a:r>
          </a:p>
          <a:p>
            <a:pPr algn="ctr"/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ВНИМАНИЕ!</a:t>
            </a:r>
            <a:endParaRPr lang="ru-RU" sz="7200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90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39502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течение месячника защитника Отечества в нашей школе прошло </a:t>
            </a:r>
          </a:p>
          <a:p>
            <a:r>
              <a:rPr lang="ru-RU" dirty="0" smtClean="0"/>
              <a:t>14 мероприятий, в которых приняли  участие  443 человек. Из них: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</a:t>
            </a:r>
            <a:r>
              <a:rPr lang="ru-RU" dirty="0" smtClean="0"/>
              <a:t>чащиеся – 346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</a:t>
            </a:r>
            <a:r>
              <a:rPr lang="ru-RU" dirty="0" smtClean="0"/>
              <a:t>чителя –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</a:t>
            </a:r>
            <a:r>
              <a:rPr lang="ru-RU" dirty="0" smtClean="0"/>
              <a:t>одители, жители села - 32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324" y="-23920"/>
            <a:ext cx="8229600" cy="85725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03.02.2023 - Военно-спортивная игра «Зарница», «Солдатская каша» </a:t>
            </a:r>
            <a:br>
              <a:rPr lang="ru-RU" sz="1800" dirty="0" smtClean="0"/>
            </a:br>
            <a:r>
              <a:rPr lang="ru-RU" sz="1800" dirty="0" smtClean="0"/>
              <a:t>Приняли участие 54 ученика и 14 учителей. </a:t>
            </a:r>
            <a:br>
              <a:rPr lang="ru-RU" sz="1800" dirty="0" smtClean="0"/>
            </a:b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vk.com/pyankovscayacoolschool?w=wall-179081942_1121</a:t>
            </a:r>
            <a:r>
              <a:rPr lang="ru-RU" sz="1200" dirty="0" smtClean="0"/>
              <a:t> 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1" y="2931790"/>
            <a:ext cx="2808312" cy="2106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4" y="764704"/>
            <a:ext cx="2712301" cy="2034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42" y="2922262"/>
            <a:ext cx="2833018" cy="2124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20" y="807090"/>
            <a:ext cx="2716041" cy="2037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05621"/>
            <a:ext cx="2718000" cy="2038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47" y="2970330"/>
            <a:ext cx="2756925" cy="2067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920880" cy="857250"/>
          </a:xfrm>
        </p:spPr>
        <p:txBody>
          <a:bodyPr>
            <a:noAutofit/>
          </a:bodyPr>
          <a:lstStyle/>
          <a:p>
            <a:r>
              <a:rPr lang="ru-RU" sz="1400" dirty="0" smtClean="0"/>
              <a:t>8 и 15 февраля руководитель школьного музея </a:t>
            </a:r>
            <a:r>
              <a:rPr lang="ru-RU" sz="1400" dirty="0" err="1" smtClean="0"/>
              <a:t>Свалухина</a:t>
            </a:r>
            <a:r>
              <a:rPr lang="ru-RU" sz="1400" dirty="0" smtClean="0"/>
              <a:t> Лидия Ивановна провела Уроки Памяти для учащихся школы.  Данные мероприятия посетили 19 учащихся начальной школы и 21 ученик основной школы, 4 педагога.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59" y="2571750"/>
            <a:ext cx="3212976" cy="2409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40" y="1465230"/>
            <a:ext cx="2950720" cy="2213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80" y="659801"/>
            <a:ext cx="3123071" cy="23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51470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11 февраля 2023 года  11 учеников нашей школы приняли участие во Всероссийской массовой лыжной гонке «Лыжня России». </a:t>
            </a:r>
          </a:p>
          <a:p>
            <a:pPr algn="ctr"/>
            <a:r>
              <a:rPr lang="ru-RU" sz="1200" dirty="0" smtClean="0">
                <a:hlinkClick r:id="rId2"/>
              </a:rPr>
              <a:t>                                                                                   </a:t>
            </a:r>
            <a:r>
              <a:rPr lang="en-US" sz="1200" dirty="0" smtClean="0">
                <a:hlinkClick r:id="rId2"/>
              </a:rPr>
              <a:t>https</a:t>
            </a:r>
            <a:r>
              <a:rPr lang="en-US" sz="1200" dirty="0">
                <a:hlinkClick r:id="rId2"/>
              </a:rPr>
              <a:t>://</a:t>
            </a:r>
            <a:r>
              <a:rPr lang="en-US" sz="1200" dirty="0" smtClean="0">
                <a:hlinkClick r:id="rId2"/>
              </a:rPr>
              <a:t>vk.com/pyankovscayacoolschool?w=wall-179081942_1130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09879"/>
            <a:ext cx="2072829" cy="2763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23678"/>
            <a:ext cx="2030641" cy="2705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61" y="843558"/>
            <a:ext cx="3116562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44" y="2283718"/>
            <a:ext cx="2139881" cy="2616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2675" y="144459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Призер – Игорь Степанов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1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23478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 13 по 22 февраля в школе прошла выставка детского творчества, ко Дню защитника Отечества, в которой приняли участие учащиеся начальной школы, 5-7 классов.  Всего – 28 учеников.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3598"/>
            <a:ext cx="2730791" cy="2054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59782"/>
            <a:ext cx="2841544" cy="2138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52719"/>
            <a:ext cx="2730791" cy="2054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31590"/>
            <a:ext cx="2736304" cy="2059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4" y="2936345"/>
            <a:ext cx="2755692" cy="2073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008" y="4726634"/>
            <a:ext cx="43924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vk.com/pyankovscayacoolschool?w=wall-179081942_1150</a:t>
            </a:r>
            <a:r>
              <a:rPr lang="ru-RU" sz="1200" dirty="0" smtClean="0"/>
              <a:t> </a:t>
            </a:r>
            <a:r>
              <a:rPr lang="en-US" sz="1200" dirty="0" smtClean="0"/>
              <a:t> </a:t>
            </a:r>
            <a:r>
              <a:rPr lang="ru-RU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310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4921"/>
            <a:ext cx="8229600" cy="857250"/>
          </a:xfrm>
        </p:spPr>
        <p:txBody>
          <a:bodyPr>
            <a:noAutofit/>
          </a:bodyPr>
          <a:lstStyle/>
          <a:p>
            <a:r>
              <a:rPr lang="ru-RU" sz="1600" dirty="0" smtClean="0"/>
              <a:t>15 февраля 2023 года в спортзале школы прошла семейная спортивная эстафета </a:t>
            </a:r>
            <a:br>
              <a:rPr lang="ru-RU" sz="1600" dirty="0" smtClean="0"/>
            </a:br>
            <a:r>
              <a:rPr lang="ru-RU" sz="1600" dirty="0" smtClean="0"/>
              <a:t>«</a:t>
            </a:r>
            <a:r>
              <a:rPr lang="ru-RU" sz="1600" dirty="0" err="1" smtClean="0"/>
              <a:t>Папа+я</a:t>
            </a:r>
            <a:r>
              <a:rPr lang="ru-RU" sz="1600" dirty="0" smtClean="0"/>
              <a:t>=спортивная семья». </a:t>
            </a:r>
            <a:br>
              <a:rPr lang="ru-RU" sz="1600" dirty="0" smtClean="0"/>
            </a:br>
            <a:r>
              <a:rPr lang="ru-RU" sz="1600" dirty="0" smtClean="0"/>
              <a:t>В мероприятии приняли участие 21 ученик, 16 родителей и 4 учителя.</a:t>
            </a:r>
            <a:br>
              <a:rPr lang="ru-RU" sz="1600" dirty="0" smtClean="0"/>
            </a:b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vk.com/pyankovscayacoolschool?w=wall-179081942_1135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6026"/>
            <a:ext cx="2667877" cy="2000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91" y="3021798"/>
            <a:ext cx="2654055" cy="1990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5" y="3021799"/>
            <a:ext cx="2654054" cy="1990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49" y="948562"/>
            <a:ext cx="2660915" cy="1995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946026"/>
            <a:ext cx="2664296" cy="1998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3021798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673" y="126900"/>
            <a:ext cx="8085584" cy="932681"/>
          </a:xfrm>
        </p:spPr>
        <p:txBody>
          <a:bodyPr>
            <a:noAutofit/>
          </a:bodyPr>
          <a:lstStyle/>
          <a:p>
            <a:r>
              <a:rPr lang="ru-RU" sz="1800" dirty="0" smtClean="0"/>
              <a:t>16 февраля 2023 года библиотекарь - Шорикова Наталья Геннадьевна подготовила и провела конкурс чтецов «Если мы войну забудем…», в котором приняли участие 20 учеников и 5 педагогов. </a:t>
            </a:r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en-US" sz="1050" dirty="0">
                <a:hlinkClick r:id="rId2"/>
              </a:rPr>
              <a:t>https://</a:t>
            </a:r>
            <a:r>
              <a:rPr lang="en-US" sz="1050" dirty="0" smtClean="0">
                <a:hlinkClick r:id="rId2"/>
              </a:rPr>
              <a:t>vk.com/pyankovscayacoolschool?w=wall-179081942_1137</a:t>
            </a:r>
            <a:r>
              <a:rPr lang="ru-RU" sz="1050" dirty="0" smtClean="0"/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9542"/>
            <a:ext cx="2160240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22613"/>
            <a:ext cx="3044957" cy="2283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131590"/>
            <a:ext cx="3383573" cy="2536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093" y="2015464"/>
            <a:ext cx="220694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5"/>
            <a:ext cx="8229600" cy="857250"/>
          </a:xfrm>
        </p:spPr>
        <p:txBody>
          <a:bodyPr>
            <a:noAutofit/>
          </a:bodyPr>
          <a:lstStyle/>
          <a:p>
            <a:r>
              <a:rPr lang="ru-RU" sz="1800" dirty="0" smtClean="0"/>
              <a:t>20 февраля 2023 года – «Богатырские </a:t>
            </a:r>
            <a:r>
              <a:rPr lang="ru-RU" sz="1800" dirty="0" err="1" smtClean="0"/>
              <a:t>потешки</a:t>
            </a:r>
            <a:r>
              <a:rPr lang="ru-RU" sz="1800" dirty="0" smtClean="0"/>
              <a:t>».  </a:t>
            </a:r>
            <a:br>
              <a:rPr lang="ru-RU" sz="1800" dirty="0" smtClean="0"/>
            </a:br>
            <a:r>
              <a:rPr lang="ru-RU" sz="1800" dirty="0" smtClean="0"/>
              <a:t>На мероприятии присутствовало  25 учеников и 10 учителей. </a:t>
            </a:r>
            <a:br>
              <a:rPr lang="ru-RU" sz="1800" dirty="0" smtClean="0"/>
            </a:br>
            <a:r>
              <a:rPr lang="en-US" sz="1100" dirty="0" smtClean="0">
                <a:hlinkClick r:id="rId2"/>
              </a:rPr>
              <a:t>https</a:t>
            </a:r>
            <a:r>
              <a:rPr lang="en-US" sz="1100" dirty="0">
                <a:hlinkClick r:id="rId2"/>
              </a:rPr>
              <a:t>://</a:t>
            </a:r>
            <a:r>
              <a:rPr lang="en-US" sz="1100" dirty="0" smtClean="0">
                <a:hlinkClick r:id="rId2"/>
              </a:rPr>
              <a:t>vk.com/pyankovscayacoolschool?w=wall-179081942_1143</a:t>
            </a:r>
            <a:r>
              <a:rPr lang="ru-RU" sz="1100" dirty="0" smtClean="0"/>
              <a:t>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7275"/>
            <a:ext cx="2450570" cy="1837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59782"/>
            <a:ext cx="2564904" cy="1923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50404"/>
            <a:ext cx="2459732" cy="1844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58116"/>
            <a:ext cx="2449449" cy="1837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9782"/>
            <a:ext cx="2582794" cy="1937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56" y="2820257"/>
            <a:ext cx="2564904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306</Words>
  <Application>Microsoft Office PowerPoint</Application>
  <PresentationFormat>Экран (16:9)</PresentationFormat>
  <Paragraphs>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Monotype Corsiva</vt:lpstr>
      <vt:lpstr>Тема Office</vt:lpstr>
      <vt:lpstr>Специальное оформление</vt:lpstr>
      <vt:lpstr>Муниципальное образовательное учреждение  «Пьянковская основная общеобразовательная школа»</vt:lpstr>
      <vt:lpstr>Презентация PowerPoint</vt:lpstr>
      <vt:lpstr>03.02.2023 - Военно-спортивная игра «Зарница», «Солдатская каша»  Приняли участие 54 ученика и 14 учителей.  https://vk.com/pyankovscayacoolschool?w=wall-179081942_1121 </vt:lpstr>
      <vt:lpstr>8 и 15 февраля руководитель школьного музея Свалухина Лидия Ивановна провела Уроки Памяти для учащихся школы.  Данные мероприятия посетили 19 учащихся начальной школы и 21 ученик основной школы, 4 педагога.</vt:lpstr>
      <vt:lpstr>Презентация PowerPoint</vt:lpstr>
      <vt:lpstr>Презентация PowerPoint</vt:lpstr>
      <vt:lpstr>15 февраля 2023 года в спортзале школы прошла семейная спортивная эстафета  «Папа+я=спортивная семья».  В мероприятии приняли участие 21 ученик, 16 родителей и 4 учителя. https://vk.com/pyankovscayacoolschool?w=wall-179081942_1135 </vt:lpstr>
      <vt:lpstr>16 февраля 2023 года библиотекарь - Шорикова Наталья Геннадьевна подготовила и провела конкурс чтецов «Если мы войну забудем…», в котором приняли участие 20 учеников и 5 педагогов.  https://vk.com/pyankovscayacoolschool?w=wall-179081942_1137 </vt:lpstr>
      <vt:lpstr>20 февраля 2023 года – «Богатырские потешки».   На мероприятии присутствовало  25 учеников и 10 учителей.  https://vk.com/pyankovscayacoolschool?w=wall-179081942_1143 </vt:lpstr>
      <vt:lpstr>Акция «Обелиск».  https://vk.com/pyankovscayacoolschool?w=wall-179081942_1144 </vt:lpstr>
      <vt:lpstr>22 февраля 2023 года 45 учеников школы, 10 учителей и 8 приглашенных гостей приняли участие в акции «Цветы на снегу», где возложили живые гвоздики к обелиску.  https://vk.com/pyankovscayacoolschool?w=wall-179081942_1145 </vt:lpstr>
      <vt:lpstr>В нашей школе проводились не только спортивные, развлекательные и познавательные мероприятия. Ученики и учителя приняли участие в таких акциях, как:</vt:lpstr>
      <vt:lpstr>«Живет ветеран рядом» https://vk.com/pyankovscayacoolschool?w=wall-179081942_1147 </vt:lpstr>
      <vt:lpstr>«Письмо солдату» В акции приняли участие 36 учеников.  https://vk.com/pyankovscayacoolschool?w=wall-179081942_1128 </vt:lpstr>
      <vt:lpstr>«Подарок солдату» Приняли участие 15 учеников и 6 педагогов.  https://vk.com/pyankovscayacoolschool?w=wall-179081942_1128 </vt:lpstr>
      <vt:lpstr>22 февраля 2023 года состоялось торжественное закрытие месячника защитника Отечества.  На литературно-музыкальную композицию «Вам слава и честь!» были приглашены мужчины, которые прошли в свое время службу в армии.  Участниками этого мероприятия стали 45 учеников, 10 педагогов и 8 приглашенных гостей.</vt:lpstr>
      <vt:lpstr>Литературно-музыкальная композиция  «Вам слава и честь!»   https://vk.com/pyankovscayacoolschool?w=wall-179081942_1149 </vt:lpstr>
      <vt:lpstr>ВЫВОД: Все мероприятия, которые были запланированы, удалось провести вовремя. И ученики и педагоги принимали активное участие во всех мероприятиях. Родители также поддерживали наши задумки, принимали приглашения на мероприятия.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днс</cp:lastModifiedBy>
  <cp:revision>27</cp:revision>
  <dcterms:created xsi:type="dcterms:W3CDTF">2020-02-16T23:58:12Z</dcterms:created>
  <dcterms:modified xsi:type="dcterms:W3CDTF">2023-02-28T05:36:18Z</dcterms:modified>
</cp:coreProperties>
</file>