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8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vk.com/pyankovscayacoolschool?w=wall-179081942_187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vk.com/wall-179081942_189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pyankovscayacoolschool?w=wall-179081942_1921" TargetMode="External"/><Relationship Id="rId7" Type="http://schemas.openxmlformats.org/officeDocument/2006/relationships/image" Target="../media/image32.png"/><Relationship Id="rId2" Type="http://schemas.openxmlformats.org/officeDocument/2006/relationships/hyperlink" Target="https://vk.com/pyankovscayacoolschool?w=wall-179081942_191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vk.com/pyankovscayacoolschool?w=wall-179081942_189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hyperlink" Target="https://vk.com/pyankovscayacoolschool?w=wall-179081942_187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vk.com/pyankovscayacoolschool?w=wall-179081942_191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pyankovscayacoolschool?z=video-179081942_456239309/4bc56bb6f40d20967c/pl_wall_-179081942" TargetMode="External"/><Relationship Id="rId2" Type="http://schemas.openxmlformats.org/officeDocument/2006/relationships/hyperlink" Target="https://vk.com/pyankovscayacoolschool?w=wall-179081942_184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vk.com/pyankovscayacoolschool?w=wall-179081942_187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vk.com/pyankovscayacoolschool?w=wall-179081942_190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vk.com/pyankovscayacoolschool?w=wall-179081942_187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vk.com/pyankovscayacoolschool?w=wall-179081942_190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vk.com/pyankovscayacoolschool?w=wall-179081942_190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16632"/>
            <a:ext cx="7772400" cy="504056"/>
          </a:xfrm>
        </p:spPr>
        <p:txBody>
          <a:bodyPr>
            <a:normAutofit fontScale="90000"/>
          </a:bodyPr>
          <a:lstStyle/>
          <a:p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Муниципальное общеобразовательное учреждение </a:t>
            </a:r>
            <a:b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Пьянковская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основная общеобразовательная школа»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836712"/>
            <a:ext cx="6400800" cy="17526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Творческий отчёт </a:t>
            </a:r>
          </a:p>
          <a:p>
            <a:r>
              <a:rPr lang="ru-RU" sz="36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по основным мероприятиям  гражданско-патриотического воспитания в рамках </a:t>
            </a:r>
          </a:p>
          <a:p>
            <a:r>
              <a:rPr lang="ru-RU" sz="36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месячника защитников Отечества  в МОУ «</a:t>
            </a:r>
            <a:r>
              <a:rPr lang="ru-RU" sz="36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Пьянковская</a:t>
            </a:r>
            <a:r>
              <a:rPr lang="ru-RU" sz="36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ООШ»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72200" y="5013176"/>
            <a:ext cx="3523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Отчет подготовила: Шорикова Т.В. заместитель директора по ВР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321289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06090"/>
          </a:xfrm>
        </p:spPr>
        <p:txBody>
          <a:bodyPr>
            <a:noAutofit/>
          </a:bodyPr>
          <a:lstStyle/>
          <a:p>
            <a:r>
              <a:rPr lang="ru-RU" sz="2800" dirty="0" smtClean="0"/>
              <a:t>Спортивные состязания «Богатырские </a:t>
            </a:r>
            <a:r>
              <a:rPr lang="ru-RU" sz="2800" dirty="0" err="1" smtClean="0"/>
              <a:t>потешки</a:t>
            </a:r>
            <a:r>
              <a:rPr lang="ru-RU" sz="2800" dirty="0" smtClean="0"/>
              <a:t>»</a:t>
            </a:r>
            <a:br>
              <a:rPr lang="ru-RU" sz="2800" dirty="0" smtClean="0"/>
            </a:br>
            <a:r>
              <a:rPr lang="en-US" sz="1600" dirty="0">
                <a:hlinkClick r:id="rId2"/>
              </a:rPr>
              <a:t>https://</a:t>
            </a:r>
            <a:r>
              <a:rPr lang="en-US" sz="1600" dirty="0" smtClean="0">
                <a:hlinkClick r:id="rId2"/>
              </a:rPr>
              <a:t>vk.com/pyankovscayacoolschool?w=wall-179081942_1871</a:t>
            </a:r>
            <a:r>
              <a:rPr lang="ru-RU" sz="1600" dirty="0" smtClean="0"/>
              <a:t> 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53" y="966738"/>
            <a:ext cx="3776420" cy="21242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7575" y="1628800"/>
            <a:ext cx="3804234" cy="21398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117" y="3501008"/>
            <a:ext cx="3676207" cy="20667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36096" y="4293096"/>
            <a:ext cx="3394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Приняли участие: 41 учащийся</a:t>
            </a:r>
          </a:p>
          <a:p>
            <a:r>
              <a:rPr lang="ru-RU" b="1" dirty="0"/>
              <a:t> </a:t>
            </a:r>
            <a:r>
              <a:rPr lang="ru-RU" b="1" dirty="0" smtClean="0"/>
              <a:t>                                 7 педагогов</a:t>
            </a:r>
          </a:p>
          <a:p>
            <a:r>
              <a:rPr lang="ru-RU" b="1" dirty="0"/>
              <a:t> </a:t>
            </a:r>
            <a:r>
              <a:rPr lang="ru-RU" b="1" dirty="0" smtClean="0"/>
              <a:t>                                 1 гость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9454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ru-RU" sz="3200" dirty="0" smtClean="0"/>
              <a:t>Спортивные соревнования «Папа, мама, я!»</a:t>
            </a:r>
            <a:br>
              <a:rPr lang="ru-RU" sz="3200" dirty="0" smtClean="0"/>
            </a:br>
            <a:r>
              <a:rPr lang="ru-RU" sz="3200" dirty="0" smtClean="0"/>
              <a:t>                                              </a:t>
            </a:r>
            <a:r>
              <a:rPr lang="en-US" sz="1600" dirty="0" smtClean="0">
                <a:hlinkClick r:id="rId2"/>
              </a:rPr>
              <a:t>https</a:t>
            </a:r>
            <a:r>
              <a:rPr lang="en-US" sz="1600" dirty="0">
                <a:hlinkClick r:id="rId2"/>
              </a:rPr>
              <a:t>://</a:t>
            </a:r>
            <a:r>
              <a:rPr lang="en-US" sz="1600" dirty="0" smtClean="0">
                <a:hlinkClick r:id="rId2"/>
              </a:rPr>
              <a:t>vk.com/wall-179081942_1891</a:t>
            </a:r>
            <a:r>
              <a:rPr lang="ru-RU" sz="1600" dirty="0" smtClean="0"/>
              <a:t> 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45" y="594701"/>
            <a:ext cx="2880320" cy="38404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05" y="2996952"/>
            <a:ext cx="4379979" cy="32849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0002" y="1052736"/>
            <a:ext cx="4096798" cy="30711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20072" y="4267926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Приняли участие: 32 учащихся</a:t>
            </a:r>
          </a:p>
          <a:p>
            <a:r>
              <a:rPr lang="ru-RU" b="1" dirty="0"/>
              <a:t> </a:t>
            </a:r>
            <a:r>
              <a:rPr lang="ru-RU" b="1" dirty="0" smtClean="0"/>
              <a:t>                                  7 родителей</a:t>
            </a:r>
          </a:p>
          <a:p>
            <a:r>
              <a:rPr lang="ru-RU" b="1" dirty="0"/>
              <a:t> </a:t>
            </a:r>
            <a:r>
              <a:rPr lang="ru-RU" b="1" dirty="0" smtClean="0"/>
              <a:t>                                  6 педагогов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807325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Военно-спортивная игра «Зарница»</a:t>
            </a:r>
            <a:br>
              <a:rPr lang="ru-RU" sz="3200" dirty="0" smtClean="0"/>
            </a:br>
            <a:r>
              <a:rPr lang="en-US" sz="1600" dirty="0" smtClean="0">
                <a:hlinkClick r:id="rId2"/>
              </a:rPr>
              <a:t>https://vk.com/pyankovscayacoolschool?w=wall-179081942_1918</a:t>
            </a:r>
            <a:r>
              <a:rPr lang="ru-RU" sz="1600" dirty="0" smtClean="0"/>
              <a:t> </a:t>
            </a:r>
            <a:r>
              <a:rPr lang="en-US" sz="1600" dirty="0">
                <a:hlinkClick r:id="rId3"/>
              </a:rPr>
              <a:t>https://</a:t>
            </a:r>
            <a:r>
              <a:rPr lang="en-US" sz="1600" dirty="0" smtClean="0">
                <a:hlinkClick r:id="rId3"/>
              </a:rPr>
              <a:t>vk.com/pyankovscayacoolschool?w=wall-179081942_1921</a:t>
            </a:r>
            <a:r>
              <a:rPr lang="ru-RU" sz="1600" dirty="0" smtClean="0"/>
              <a:t> </a:t>
            </a:r>
            <a:br>
              <a:rPr lang="ru-RU" sz="1600" dirty="0" smtClean="0"/>
            </a:br>
            <a:endParaRPr lang="ru-RU" sz="31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71" y="995408"/>
            <a:ext cx="1472946" cy="28353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528859"/>
            <a:ext cx="3454658" cy="25909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40" y="3917770"/>
            <a:ext cx="3611893" cy="27089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6136" y="5133059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Приняли участие: 41 учащийся</a:t>
            </a:r>
          </a:p>
          <a:p>
            <a:r>
              <a:rPr lang="ru-RU" b="1" dirty="0"/>
              <a:t> </a:t>
            </a:r>
            <a:r>
              <a:rPr lang="ru-RU" b="1" dirty="0" smtClean="0"/>
              <a:t>                                 10 педагогов</a:t>
            </a:r>
            <a:endParaRPr lang="ru-RU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1698" y="1001839"/>
            <a:ext cx="3456732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531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4624"/>
            <a:ext cx="8229600" cy="706090"/>
          </a:xfrm>
        </p:spPr>
        <p:txBody>
          <a:bodyPr>
            <a:noAutofit/>
          </a:bodyPr>
          <a:lstStyle/>
          <a:p>
            <a:r>
              <a:rPr lang="ru-RU" sz="2800" dirty="0" err="1" smtClean="0"/>
              <a:t>Квест</a:t>
            </a:r>
            <a:r>
              <a:rPr lang="ru-RU" sz="2800" dirty="0" smtClean="0"/>
              <a:t>-игра «Один день из жизни солдата»</a:t>
            </a:r>
            <a:br>
              <a:rPr lang="ru-RU" sz="2800" dirty="0" smtClean="0"/>
            </a:br>
            <a:r>
              <a:rPr lang="en-US" sz="1600" dirty="0">
                <a:hlinkClick r:id="rId2"/>
              </a:rPr>
              <a:t>https://</a:t>
            </a:r>
            <a:r>
              <a:rPr lang="en-US" sz="1600" dirty="0" smtClean="0">
                <a:hlinkClick r:id="rId2"/>
              </a:rPr>
              <a:t>vk.com/pyankovscayacoolschool?w=wall-179081942_1892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755084"/>
            <a:ext cx="3384376" cy="33843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750714"/>
            <a:ext cx="3312368" cy="3312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16" y="3501008"/>
            <a:ext cx="3212976" cy="32129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57831" y="4581128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Приняли участие: 21 учащийся</a:t>
            </a:r>
          </a:p>
          <a:p>
            <a:r>
              <a:rPr lang="ru-RU" b="1" dirty="0"/>
              <a:t> </a:t>
            </a:r>
            <a:r>
              <a:rPr lang="ru-RU" b="1" dirty="0" smtClean="0"/>
              <a:t>                                 8 педагогов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52227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580926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Акция «Отважное маленькое сердце»</a:t>
            </a:r>
            <a:br>
              <a:rPr lang="ru-RU" sz="3200" dirty="0" smtClean="0"/>
            </a:br>
            <a:r>
              <a:rPr lang="en-US" sz="1800" dirty="0">
                <a:hlinkClick r:id="rId2"/>
              </a:rPr>
              <a:t>https://</a:t>
            </a:r>
            <a:r>
              <a:rPr lang="en-US" sz="1800" dirty="0" smtClean="0">
                <a:hlinkClick r:id="rId2"/>
              </a:rPr>
              <a:t>vk.com/pyankovscayacoolschool?w=wall-179081942_1872</a:t>
            </a:r>
            <a:r>
              <a:rPr lang="ru-RU" sz="1800" dirty="0" smtClean="0"/>
              <a:t> </a:t>
            </a: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39" y="1052736"/>
            <a:ext cx="3888432" cy="51630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908720"/>
            <a:ext cx="3234225" cy="42944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8144" y="5237724"/>
            <a:ext cx="3405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Приняли участие: 16 учащихся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841636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78098"/>
          </a:xfrm>
        </p:spPr>
        <p:txBody>
          <a:bodyPr>
            <a:noAutofit/>
          </a:bodyPr>
          <a:lstStyle/>
          <a:p>
            <a:r>
              <a:rPr lang="ru-RU" sz="3200" dirty="0" smtClean="0"/>
              <a:t>Акция «Цветы на снегу», </a:t>
            </a:r>
            <a:br>
              <a:rPr lang="ru-RU" sz="3200" dirty="0" smtClean="0"/>
            </a:br>
            <a:r>
              <a:rPr lang="ru-RU" sz="3200" dirty="0" smtClean="0"/>
              <a:t>закрытие месячника защитника Отечества</a:t>
            </a:r>
            <a:br>
              <a:rPr lang="ru-RU" sz="3200" dirty="0" smtClean="0"/>
            </a:br>
            <a:r>
              <a:rPr lang="en-US" sz="1600" dirty="0">
                <a:hlinkClick r:id="rId2"/>
              </a:rPr>
              <a:t>https://</a:t>
            </a:r>
            <a:r>
              <a:rPr lang="en-US" sz="1600" dirty="0" smtClean="0">
                <a:hlinkClick r:id="rId2"/>
              </a:rPr>
              <a:t>vk.com/pyankovscayacoolschool?w=wall-179081942_1919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76164"/>
            <a:ext cx="4107948" cy="18485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988840"/>
            <a:ext cx="4644007" cy="20898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15513"/>
            <a:ext cx="4395980" cy="19781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76056" y="4221088"/>
            <a:ext cx="3610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Приняли участие: 35 учащихся</a:t>
            </a:r>
          </a:p>
          <a:p>
            <a:r>
              <a:rPr lang="ru-RU" b="1" dirty="0"/>
              <a:t> </a:t>
            </a:r>
            <a:r>
              <a:rPr lang="ru-RU" b="1" dirty="0" smtClean="0"/>
              <a:t>                                 6 педагогов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22585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9632" y="1412776"/>
            <a:ext cx="69847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БЛАГОДАРИМ </a:t>
            </a:r>
          </a:p>
          <a:p>
            <a:pPr algn="ctr"/>
            <a:r>
              <a:rPr lang="ru-RU" sz="6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ЗА  </a:t>
            </a:r>
          </a:p>
          <a:p>
            <a:pPr algn="ctr"/>
            <a:r>
              <a:rPr lang="ru-RU" sz="6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ВНИМАНИЕ</a:t>
            </a:r>
            <a:endParaRPr lang="ru-RU" sz="6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675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26570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3200" dirty="0">
                <a:solidFill>
                  <a:prstClr val="black"/>
                </a:solidFill>
                <a:ea typeface="+mn-ea"/>
                <a:cs typeface="+mn-cs"/>
              </a:rPr>
              <a:t>В течение месячника защитника Отечества в нашей школе прошло </a:t>
            </a:r>
            <a:r>
              <a:rPr lang="ru-RU" sz="3200" dirty="0" smtClean="0">
                <a:solidFill>
                  <a:prstClr val="black"/>
                </a:solidFill>
                <a:ea typeface="+mn-ea"/>
                <a:cs typeface="+mn-cs"/>
              </a:rPr>
              <a:t> 15 </a:t>
            </a:r>
            <a:r>
              <a:rPr lang="ru-RU" sz="3200" dirty="0">
                <a:solidFill>
                  <a:prstClr val="black"/>
                </a:solidFill>
                <a:ea typeface="+mn-ea"/>
                <a:cs typeface="+mn-cs"/>
              </a:rPr>
              <a:t>мероприятий, в которых приняли  участие  443 человек</a:t>
            </a:r>
            <a:r>
              <a:rPr lang="ru-RU" sz="3200" dirty="0" smtClean="0">
                <a:solidFill>
                  <a:prstClr val="black"/>
                </a:solidFill>
                <a:ea typeface="+mn-ea"/>
                <a:cs typeface="+mn-cs"/>
              </a:rPr>
              <a:t>.</a:t>
            </a:r>
            <a:br>
              <a:rPr lang="ru-RU" sz="32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3200" dirty="0" smtClean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ru-RU" sz="3200" dirty="0">
                <a:solidFill>
                  <a:prstClr val="black"/>
                </a:solidFill>
                <a:ea typeface="+mn-ea"/>
                <a:cs typeface="+mn-cs"/>
              </a:rPr>
              <a:t>Из </a:t>
            </a:r>
            <a:r>
              <a:rPr lang="ru-RU" sz="3200" dirty="0" smtClean="0">
                <a:solidFill>
                  <a:prstClr val="black"/>
                </a:solidFill>
                <a:ea typeface="+mn-ea"/>
                <a:cs typeface="+mn-cs"/>
              </a:rPr>
              <a:t>них:</a:t>
            </a:r>
            <a:br>
              <a:rPr lang="ru-RU" sz="32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3200" dirty="0" smtClean="0">
                <a:solidFill>
                  <a:prstClr val="black"/>
                </a:solidFill>
                <a:ea typeface="+mn-ea"/>
                <a:cs typeface="+mn-cs"/>
              </a:rPr>
              <a:t>учащиеся </a:t>
            </a:r>
            <a:r>
              <a:rPr lang="ru-RU" sz="3200" dirty="0">
                <a:solidFill>
                  <a:prstClr val="black"/>
                </a:solidFill>
                <a:ea typeface="+mn-ea"/>
                <a:cs typeface="+mn-cs"/>
              </a:rPr>
              <a:t>– </a:t>
            </a:r>
            <a:r>
              <a:rPr lang="ru-RU" sz="3200" dirty="0" smtClean="0">
                <a:solidFill>
                  <a:prstClr val="black"/>
                </a:solidFill>
                <a:ea typeface="+mn-ea"/>
                <a:cs typeface="+mn-cs"/>
              </a:rPr>
              <a:t>390</a:t>
            </a:r>
            <a:r>
              <a:rPr lang="ru-RU" sz="32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32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3200" dirty="0">
                <a:solidFill>
                  <a:prstClr val="black"/>
                </a:solidFill>
                <a:ea typeface="+mn-ea"/>
                <a:cs typeface="+mn-cs"/>
              </a:rPr>
              <a:t>учителя – </a:t>
            </a:r>
            <a:r>
              <a:rPr lang="ru-RU" sz="3200" dirty="0" smtClean="0">
                <a:solidFill>
                  <a:prstClr val="black"/>
                </a:solidFill>
                <a:ea typeface="+mn-ea"/>
                <a:cs typeface="+mn-cs"/>
              </a:rPr>
              <a:t>77</a:t>
            </a:r>
            <a:r>
              <a:rPr lang="ru-RU" sz="32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32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3200" dirty="0">
                <a:solidFill>
                  <a:prstClr val="black"/>
                </a:solidFill>
                <a:ea typeface="+mn-ea"/>
                <a:cs typeface="+mn-cs"/>
              </a:rPr>
              <a:t>родители, жители села - </a:t>
            </a:r>
            <a:r>
              <a:rPr lang="ru-RU" sz="3200" dirty="0" smtClean="0">
                <a:solidFill>
                  <a:prstClr val="black"/>
                </a:solidFill>
                <a:ea typeface="+mn-ea"/>
                <a:cs typeface="+mn-cs"/>
              </a:rPr>
              <a:t>13</a:t>
            </a:r>
            <a:r>
              <a:rPr lang="ru-RU" sz="32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32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75011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/>
              <a:t>1 февраля 2024 года – открытие месячника, посвященного дню защитника Отечества. </a:t>
            </a:r>
            <a:br>
              <a:rPr lang="ru-RU" sz="2400" dirty="0" smtClean="0"/>
            </a:br>
            <a:r>
              <a:rPr lang="en-US" sz="1400" dirty="0" smtClean="0">
                <a:hlinkClick r:id="rId2"/>
              </a:rPr>
              <a:t>https</a:t>
            </a:r>
            <a:r>
              <a:rPr lang="en-US" sz="1400" dirty="0">
                <a:hlinkClick r:id="rId2"/>
              </a:rPr>
              <a:t>://</a:t>
            </a:r>
            <a:r>
              <a:rPr lang="en-US" sz="1400" dirty="0" smtClean="0">
                <a:hlinkClick r:id="rId2"/>
              </a:rPr>
              <a:t>vk.com/pyankovscayacoolschool?w=wall-179081942_1841</a:t>
            </a:r>
            <a:r>
              <a:rPr lang="ru-RU" sz="1400" dirty="0" smtClean="0"/>
              <a:t> 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030705"/>
            <a:ext cx="8136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3"/>
              </a:rPr>
              <a:t>https</a:t>
            </a:r>
            <a:r>
              <a:rPr lang="en-US" sz="1400" dirty="0">
                <a:hlinkClick r:id="rId3"/>
              </a:rPr>
              <a:t>://</a:t>
            </a:r>
            <a:r>
              <a:rPr lang="en-US" sz="1200" dirty="0">
                <a:hlinkClick r:id="rId3"/>
              </a:rPr>
              <a:t>vk.com/pyankovscayacoolschool?z=video-179081942_456239309%2F4bc56bb6f40d20967c%2Fpl_wall</a:t>
            </a:r>
            <a:r>
              <a:rPr lang="en-US" sz="1400" dirty="0">
                <a:hlinkClick r:id="rId3"/>
              </a:rPr>
              <a:t>_-</a:t>
            </a:r>
            <a:r>
              <a:rPr lang="en-US" sz="1400" dirty="0" smtClean="0">
                <a:hlinkClick r:id="rId3"/>
              </a:rPr>
              <a:t>179081942</a:t>
            </a:r>
            <a:r>
              <a:rPr lang="ru-RU" sz="1400" dirty="0" smtClean="0"/>
              <a:t> </a:t>
            </a:r>
            <a:endParaRPr lang="ru-RU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57381"/>
            <a:ext cx="2646294" cy="35283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269" y="1357873"/>
            <a:ext cx="4703867" cy="3527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08104" y="5013176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Присутствовало: 52 учащихся</a:t>
            </a:r>
          </a:p>
          <a:p>
            <a:r>
              <a:rPr lang="ru-RU" b="1" dirty="0" smtClean="0"/>
              <a:t>                                14 педагогов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232764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4016" y="188640"/>
            <a:ext cx="3408092" cy="994122"/>
          </a:xfrm>
        </p:spPr>
        <p:txBody>
          <a:bodyPr>
            <a:noAutofit/>
          </a:bodyPr>
          <a:lstStyle/>
          <a:p>
            <a:r>
              <a:rPr lang="ru-RU" sz="2000" dirty="0" smtClean="0"/>
              <a:t>Оформление стенда </a:t>
            </a:r>
            <a:br>
              <a:rPr lang="ru-RU" sz="2000" dirty="0" smtClean="0"/>
            </a:br>
            <a:r>
              <a:rPr lang="ru-RU" sz="2000" dirty="0" smtClean="0"/>
              <a:t>«Мой дедушка/ папа/ брат – солдат</a:t>
            </a:r>
            <a:r>
              <a:rPr lang="ru-RU" sz="2000" dirty="0" smtClean="0"/>
              <a:t>!» </a:t>
            </a:r>
            <a:br>
              <a:rPr lang="ru-RU" sz="2000" dirty="0" smtClean="0"/>
            </a:br>
            <a:r>
              <a:rPr lang="ru-RU" sz="1400" i="1" dirty="0" smtClean="0"/>
              <a:t>Приняли участие: 12 учащихся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84" y="1412776"/>
            <a:ext cx="3181724" cy="1499705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860032" y="116632"/>
            <a:ext cx="3468789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Выставка рисунков и поделок </a:t>
            </a:r>
            <a:br>
              <a:rPr lang="ru-RU" sz="2000" dirty="0" smtClean="0"/>
            </a:br>
            <a:r>
              <a:rPr lang="ru-RU" sz="2000" dirty="0" smtClean="0"/>
              <a:t>«Военная техника»  </a:t>
            </a:r>
          </a:p>
          <a:p>
            <a:r>
              <a:rPr lang="ru-RU" sz="1400" i="1" dirty="0"/>
              <a:t>Приняли участие: 31 учащийся</a:t>
            </a:r>
          </a:p>
          <a:p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980728"/>
            <a:ext cx="2816312" cy="15841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831969"/>
            <a:ext cx="2839166" cy="1597031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29546" y="3307126"/>
            <a:ext cx="8496944" cy="504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/>
              <a:t>Акция «Письмо солдату»</a:t>
            </a:r>
          </a:p>
          <a:p>
            <a:r>
              <a:rPr lang="ru-RU" sz="2200" i="1" dirty="0"/>
              <a:t>Приняли участие: 23 учащихся</a:t>
            </a:r>
          </a:p>
          <a:p>
            <a:endParaRPr lang="ru-RU" sz="22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48272" y="3319844"/>
            <a:ext cx="1659492" cy="26432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042" y="3595788"/>
            <a:ext cx="2431434" cy="18311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584" y="3645424"/>
            <a:ext cx="1768410" cy="238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743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551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Показ фильма «ДЕВЯТАЕВ» </a:t>
            </a:r>
            <a:br>
              <a:rPr lang="ru-RU" sz="3600" dirty="0" smtClean="0"/>
            </a:br>
            <a:r>
              <a:rPr lang="en-US" sz="1800" dirty="0">
                <a:hlinkClick r:id="rId2"/>
              </a:rPr>
              <a:t>https://</a:t>
            </a:r>
            <a:r>
              <a:rPr lang="en-US" sz="1800" dirty="0" smtClean="0">
                <a:hlinkClick r:id="rId2"/>
              </a:rPr>
              <a:t>vk.com/pyankovscayacoolschool?w=wall-179081942_1870</a:t>
            </a:r>
            <a:r>
              <a:rPr lang="ru-RU" sz="1800" dirty="0" smtClean="0"/>
              <a:t> </a:t>
            </a:r>
            <a:endParaRPr lang="ru-RU" sz="1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17" y="1052736"/>
            <a:ext cx="5852142" cy="32918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2060848"/>
            <a:ext cx="4464496" cy="33455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43427" y="6488668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 просмотре приняли участие: 39 учащихся, 6 педагогов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22701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906" y="260648"/>
            <a:ext cx="8229600" cy="792088"/>
          </a:xfrm>
        </p:spPr>
        <p:txBody>
          <a:bodyPr>
            <a:noAutofit/>
          </a:bodyPr>
          <a:lstStyle/>
          <a:p>
            <a:r>
              <a:rPr lang="ru-RU" sz="3200" dirty="0" smtClean="0"/>
              <a:t>Классная встреча </a:t>
            </a:r>
            <a:br>
              <a:rPr lang="ru-RU" sz="3200" dirty="0" smtClean="0"/>
            </a:br>
            <a:r>
              <a:rPr lang="ru-RU" sz="3200" dirty="0" smtClean="0"/>
              <a:t>«История одной фотографии»</a:t>
            </a:r>
            <a:br>
              <a:rPr lang="ru-RU" sz="3200" dirty="0" smtClean="0"/>
            </a:br>
            <a:r>
              <a:rPr lang="en-US" sz="1400" dirty="0">
                <a:hlinkClick r:id="rId2"/>
              </a:rPr>
              <a:t>https://</a:t>
            </a:r>
            <a:r>
              <a:rPr lang="en-US" sz="1400" dirty="0" smtClean="0">
                <a:hlinkClick r:id="rId2"/>
              </a:rPr>
              <a:t>vk.com/pyankovscayacoolschool?w=wall-179081942_1902</a:t>
            </a:r>
            <a:r>
              <a:rPr lang="ru-RU" sz="1400" dirty="0" smtClean="0"/>
              <a:t> </a:t>
            </a: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9" y="3858043"/>
            <a:ext cx="4725361" cy="22187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37" y="1397427"/>
            <a:ext cx="4702053" cy="21159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805" y="1317583"/>
            <a:ext cx="3938675" cy="36125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90014" y="4967396"/>
            <a:ext cx="43184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Приняли участие: 17 учащихся</a:t>
            </a:r>
          </a:p>
          <a:p>
            <a:r>
              <a:rPr lang="ru-RU" b="1" dirty="0" smtClean="0"/>
              <a:t>                                   7 педагогов</a:t>
            </a:r>
          </a:p>
          <a:p>
            <a:r>
              <a:rPr lang="ru-RU" b="1" dirty="0" smtClean="0"/>
              <a:t>                                   3 приглашенных гостя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5849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Творческая мастерская ко дню рождения Дважды Героя Советского союза Григория Андреевича </a:t>
            </a:r>
            <a:r>
              <a:rPr lang="ru-RU" sz="2800" dirty="0" err="1" smtClean="0"/>
              <a:t>Речкалова</a:t>
            </a:r>
            <a:r>
              <a:rPr lang="ru-RU" sz="2800" dirty="0" smtClean="0"/>
              <a:t> </a:t>
            </a:r>
            <a:br>
              <a:rPr lang="ru-RU" sz="2800" dirty="0" smtClean="0"/>
            </a:br>
            <a:r>
              <a:rPr lang="en-US" sz="1600" dirty="0">
                <a:hlinkClick r:id="rId2"/>
              </a:rPr>
              <a:t>https://</a:t>
            </a:r>
            <a:r>
              <a:rPr lang="en-US" sz="1600" dirty="0" smtClean="0">
                <a:hlinkClick r:id="rId2"/>
              </a:rPr>
              <a:t>vk.com/pyankovscayacoolschool?w=wall-179081942_1876</a:t>
            </a:r>
            <a:r>
              <a:rPr lang="ru-RU" sz="1600" dirty="0" smtClean="0"/>
              <a:t> 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84259"/>
            <a:ext cx="3672408" cy="27543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197248"/>
            <a:ext cx="3611893" cy="27089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429000"/>
            <a:ext cx="3510136" cy="26326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12160" y="4799219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Приняли участие: 9 учащихся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01795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" y="182253"/>
            <a:ext cx="8517632" cy="720080"/>
          </a:xfrm>
        </p:spPr>
        <p:txBody>
          <a:bodyPr>
            <a:noAutofit/>
          </a:bodyPr>
          <a:lstStyle/>
          <a:p>
            <a:r>
              <a:rPr lang="ru-RU" sz="2400" dirty="0" smtClean="0"/>
              <a:t>Классная встреча с участником боевых действий в Афганистане</a:t>
            </a:r>
            <a:br>
              <a:rPr lang="ru-RU" sz="2400" dirty="0" smtClean="0"/>
            </a:br>
            <a:r>
              <a:rPr lang="ru-RU" sz="2400" dirty="0" smtClean="0"/>
              <a:t> </a:t>
            </a:r>
            <a:r>
              <a:rPr lang="ru-RU" sz="2400" dirty="0" err="1" smtClean="0"/>
              <a:t>Шориковым</a:t>
            </a:r>
            <a:r>
              <a:rPr lang="ru-RU" sz="2400" dirty="0" smtClean="0"/>
              <a:t> Романом Валерьевичем.</a:t>
            </a:r>
            <a:br>
              <a:rPr lang="ru-RU" sz="2400" dirty="0" smtClean="0"/>
            </a:br>
            <a:r>
              <a:rPr lang="en-US" sz="1400" dirty="0">
                <a:hlinkClick r:id="rId2"/>
              </a:rPr>
              <a:t>https://</a:t>
            </a:r>
            <a:r>
              <a:rPr lang="en-US" sz="1400" dirty="0" smtClean="0">
                <a:hlinkClick r:id="rId2"/>
              </a:rPr>
              <a:t>vk.com/pyankovscayacoolschool?w=wall-179081942_1903</a:t>
            </a:r>
            <a:r>
              <a:rPr lang="ru-RU" sz="1400" dirty="0" smtClean="0"/>
              <a:t> </a:t>
            </a:r>
            <a:endParaRPr lang="ru-RU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52736"/>
            <a:ext cx="3744416" cy="2808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956" y="1340768"/>
            <a:ext cx="3744416" cy="28083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3429000"/>
            <a:ext cx="3742193" cy="28083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42384" y="4371491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Присутствовали: 17 учащихся</a:t>
            </a:r>
          </a:p>
          <a:p>
            <a:r>
              <a:rPr lang="ru-RU" dirty="0" smtClean="0"/>
              <a:t>                                10 педагогов</a:t>
            </a:r>
          </a:p>
          <a:p>
            <a:r>
              <a:rPr lang="ru-RU" dirty="0" smtClean="0"/>
              <a:t>                                2 приглашенных гостя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05081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9001000" cy="850106"/>
          </a:xfrm>
        </p:spPr>
        <p:txBody>
          <a:bodyPr>
            <a:noAutofit/>
          </a:bodyPr>
          <a:lstStyle/>
          <a:p>
            <a:r>
              <a:rPr lang="ru-RU" sz="2400" dirty="0" smtClean="0"/>
              <a:t>Поздравление на дому участника военных действий в Афганистане Юрия Егоровича Дмитриева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en-US" sz="1600" dirty="0">
                <a:hlinkClick r:id="rId2"/>
              </a:rPr>
              <a:t>https://</a:t>
            </a:r>
            <a:r>
              <a:rPr lang="en-US" sz="1600" dirty="0" smtClean="0">
                <a:hlinkClick r:id="rId2"/>
              </a:rPr>
              <a:t>vk.com/pyankovscayacoolschool?w=wall-179081942_1905</a:t>
            </a:r>
            <a:r>
              <a:rPr lang="ru-RU" sz="1600" dirty="0" smtClean="0"/>
              <a:t> 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96752"/>
            <a:ext cx="4032448" cy="3024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276872"/>
            <a:ext cx="4283968" cy="32129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48064" y="1268760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Приняли участие: 4 учащихся</a:t>
            </a:r>
          </a:p>
          <a:p>
            <a:r>
              <a:rPr lang="ru-RU" b="1" dirty="0"/>
              <a:t> </a:t>
            </a:r>
            <a:r>
              <a:rPr lang="ru-RU" b="1" dirty="0" smtClean="0"/>
              <a:t>                                 2 педагога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26583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269</Words>
  <Application>Microsoft Office PowerPoint</Application>
  <PresentationFormat>Экран (4:3)</PresentationFormat>
  <Paragraphs>52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Monotype Corsiva</vt:lpstr>
      <vt:lpstr>Тема Office</vt:lpstr>
      <vt:lpstr>Муниципальное общеобразовательное учреждение  «Пьянковская основная общеобразовательная школа»</vt:lpstr>
      <vt:lpstr>В течение месячника защитника Отечества в нашей школе прошло  15 мероприятий, в которых приняли  участие  443 человек.  Из них: учащиеся – 390 учителя – 77 родители, жители села - 13 </vt:lpstr>
      <vt:lpstr>1 февраля 2024 года – открытие месячника, посвященного дню защитника Отечества.  https://vk.com/pyankovscayacoolschool?w=wall-179081942_1841 </vt:lpstr>
      <vt:lpstr>Оформление стенда  «Мой дедушка/ папа/ брат – солдат!»  Приняли участие: 12 учащихся </vt:lpstr>
      <vt:lpstr>Показ фильма «ДЕВЯТАЕВ»  https://vk.com/pyankovscayacoolschool?w=wall-179081942_1870 </vt:lpstr>
      <vt:lpstr>Классная встреча  «История одной фотографии» https://vk.com/pyankovscayacoolschool?w=wall-179081942_1902 </vt:lpstr>
      <vt:lpstr>Творческая мастерская ко дню рождения Дважды Героя Советского союза Григория Андреевича Речкалова  https://vk.com/pyankovscayacoolschool?w=wall-179081942_1876 </vt:lpstr>
      <vt:lpstr>Классная встреча с участником боевых действий в Афганистане  Шориковым Романом Валерьевичем. https://vk.com/pyankovscayacoolschool?w=wall-179081942_1903 </vt:lpstr>
      <vt:lpstr>Поздравление на дому участника военных действий в Афганистане Юрия Егоровича Дмитриева https://vk.com/pyankovscayacoolschool?w=wall-179081942_1905 </vt:lpstr>
      <vt:lpstr>Спортивные состязания «Богатырские потешки» https://vk.com/pyankovscayacoolschool?w=wall-179081942_1871  </vt:lpstr>
      <vt:lpstr>Спортивные соревнования «Папа, мама, я!»                                               https://vk.com/wall-179081942_1891 </vt:lpstr>
      <vt:lpstr>Военно-спортивная игра «Зарница» https://vk.com/pyankovscayacoolschool?w=wall-179081942_1918 https://vk.com/pyankovscayacoolschool?w=wall-179081942_1921  </vt:lpstr>
      <vt:lpstr>Квест-игра «Один день из жизни солдата» https://vk.com/pyankovscayacoolschool?w=wall-179081942_1892 </vt:lpstr>
      <vt:lpstr>Акция «Отважное маленькое сердце» https://vk.com/pyankovscayacoolschool?w=wall-179081942_1872 </vt:lpstr>
      <vt:lpstr>Акция «Цветы на снегу»,  закрытие месячника защитника Отечества https://vk.com/pyankovscayacoolschool?w=wall-179081942_1919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Катенок</dc:creator>
  <cp:lastModifiedBy>днс</cp:lastModifiedBy>
  <cp:revision>26</cp:revision>
  <dcterms:created xsi:type="dcterms:W3CDTF">2013-01-28T18:58:54Z</dcterms:created>
  <dcterms:modified xsi:type="dcterms:W3CDTF">2024-02-28T08:14:01Z</dcterms:modified>
</cp:coreProperties>
</file>