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5" r:id="rId17"/>
    <p:sldId id="270" r:id="rId18"/>
    <p:sldId id="271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DD42-70A7-45C2-886A-9E6E5278BEC7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F1E4B-614E-4F06-801E-9C2C25D8D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624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7C515-32EF-4FFE-AC80-E908D796B834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3E68-82A0-4901-B5B6-6AA79A658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895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315A0-EBCB-498B-B3DA-AFFD0D994F57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121EC-7A6C-45AC-B18D-7F1A17EF3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962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217EA-CA12-4B99-B1D4-1CE6BC6D8AE3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6E193-F683-4A49-ABED-651783955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632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532C7-E9B7-47A6-8F35-F2944CC53742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7C755-3B60-4888-ABCA-46EF353B9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991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1C0E-374D-45AC-B58D-1FD384A2A5A8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D1C4F-ADD3-4A49-A7D3-59D39BFC5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222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2D590-6F2F-41A5-B170-F7F9E05A3299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CAFB0-DE7B-4EB3-A733-5DF5032DD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660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E2F5D-538C-491E-ACBD-C9CBA4D3AAFB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2F1D-E27A-4BD8-9A85-673FC672B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54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2BF7D-C48B-4981-8F69-D3C02E9AF11D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61593-3F15-4343-B5E1-A415D3535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446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1F40B-FF08-4A82-9DDF-71D2D5C8CDF8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12765-1168-4EDC-94AD-C97298C97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212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C5F40-3E34-45F1-BC56-E30911C8F3ED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01685-6DCA-45B5-9DF1-CF5303646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102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563D2B-1FF1-40C8-B513-4BF6502E4578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782D69-8658-4598-B392-5BB40A9B1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s://vk.com/wall755516329_69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857224" y="3357562"/>
            <a:ext cx="7772400" cy="1470025"/>
          </a:xfrm>
        </p:spPr>
        <p:txBody>
          <a:bodyPr/>
          <a:lstStyle/>
          <a:p>
            <a:r>
              <a:rPr lang="ru-RU" b="1" dirty="0" smtClean="0"/>
              <a:t>Отчет о проведении мероприятий в рамках Месячника Защитника Отечества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5962632"/>
            <a:ext cx="6072230" cy="89536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МОУ «</a:t>
            </a:r>
            <a:r>
              <a:rPr lang="ru-RU" b="1" dirty="0" err="1" smtClean="0">
                <a:solidFill>
                  <a:schemeClr val="tx1"/>
                </a:solidFill>
              </a:rPr>
              <a:t>Ницинская</a:t>
            </a:r>
            <a:r>
              <a:rPr lang="ru-RU" b="1" dirty="0" smtClean="0">
                <a:solidFill>
                  <a:schemeClr val="tx1"/>
                </a:solidFill>
              </a:rPr>
              <a:t> ООШ»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868346"/>
          </a:xfrm>
        </p:spPr>
        <p:txBody>
          <a:bodyPr/>
          <a:lstStyle/>
          <a:p>
            <a:r>
              <a:rPr lang="ru-RU" b="1" dirty="0" smtClean="0"/>
              <a:t>Соревнования по шашкам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71802" y="4857760"/>
            <a:ext cx="4824418" cy="1714512"/>
          </a:xfrm>
        </p:spPr>
        <p:txBody>
          <a:bodyPr/>
          <a:lstStyle/>
          <a:p>
            <a:r>
              <a:rPr lang="ru-RU" dirty="0" smtClean="0"/>
              <a:t>В соревнованиях по шашкам приняли участие – 16 человек.</a:t>
            </a:r>
            <a:endParaRPr lang="ru-RU" dirty="0"/>
          </a:p>
        </p:txBody>
      </p:sp>
      <p:pic>
        <p:nvPicPr>
          <p:cNvPr id="7" name="Содержимое 4" descr="photo1709054944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04372" y="1142984"/>
            <a:ext cx="2625346" cy="35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Содержимое 10" descr="photo1709054944.jpe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20" y="1142985"/>
            <a:ext cx="2928957" cy="3905276"/>
          </a:xfrm>
        </p:spPr>
      </p:pic>
      <p:pic>
        <p:nvPicPr>
          <p:cNvPr id="10" name="Содержимое 7" descr="photo1709054944 (1).jpeg"/>
          <p:cNvPicPr>
            <a:picLocks noChangeAspect="1"/>
          </p:cNvPicPr>
          <p:nvPr/>
        </p:nvPicPr>
        <p:blipFill>
          <a:blip r:embed="rId4"/>
          <a:srcRect l="17178" t="11043"/>
          <a:stretch>
            <a:fillRect/>
          </a:stretch>
        </p:blipFill>
        <p:spPr bwMode="auto">
          <a:xfrm>
            <a:off x="3500430" y="1142984"/>
            <a:ext cx="2411032" cy="34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Спортивно-интеллектуальная игра «Один день из жизни солдата»</a:t>
            </a:r>
            <a:endParaRPr lang="ru-RU" sz="3600" b="1" dirty="0"/>
          </a:p>
        </p:txBody>
      </p:sp>
      <p:pic>
        <p:nvPicPr>
          <p:cNvPr id="7" name="Содержимое 4" descr="photo1709055797 (3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4500570"/>
            <a:ext cx="3752848" cy="212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Содержимое 11" descr="photo1709055797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4282" y="1500174"/>
            <a:ext cx="3000396" cy="2630194"/>
          </a:xfrm>
        </p:spPr>
      </p:pic>
      <p:pic>
        <p:nvPicPr>
          <p:cNvPr id="11" name="Содержимое 8" descr="photo1709055797 (1).jpeg"/>
          <p:cNvPicPr>
            <a:picLocks noChangeAspect="1"/>
          </p:cNvPicPr>
          <p:nvPr/>
        </p:nvPicPr>
        <p:blipFill>
          <a:blip r:embed="rId4"/>
          <a:srcRect l="19458" b="3876"/>
          <a:stretch>
            <a:fillRect/>
          </a:stretch>
        </p:blipFill>
        <p:spPr bwMode="auto">
          <a:xfrm>
            <a:off x="3071802" y="2786058"/>
            <a:ext cx="2927504" cy="257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5715008" y="3786190"/>
            <a:ext cx="3214710" cy="2786082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/>
              <a:t>	В игре приняли участие – 30 обучающихся (мальчики)</a:t>
            </a:r>
          </a:p>
          <a:p>
            <a:pPr>
              <a:buNone/>
            </a:pPr>
            <a:r>
              <a:rPr lang="ru-RU" sz="2000" b="1" i="1" dirty="0" smtClean="0"/>
              <a:t>	Педагоги-6 чел.</a:t>
            </a:r>
          </a:p>
          <a:p>
            <a:pPr>
              <a:buNone/>
            </a:pPr>
            <a:r>
              <a:rPr lang="ru-RU" sz="2000" b="1" i="1" dirty="0" smtClean="0"/>
              <a:t>	Корреспонденты – 2 чел.</a:t>
            </a:r>
          </a:p>
          <a:p>
            <a:pPr>
              <a:buNone/>
            </a:pPr>
            <a:r>
              <a:rPr lang="ru-RU" sz="2000" b="1" i="1" dirty="0" smtClean="0"/>
              <a:t>	ВСЕГО: 38 чел.</a:t>
            </a:r>
            <a:endParaRPr lang="ru-RU" sz="2000" b="1" i="1" dirty="0"/>
          </a:p>
        </p:txBody>
      </p:sp>
      <p:pic>
        <p:nvPicPr>
          <p:cNvPr id="14" name="Содержимое 7" descr="photo1709055797 (2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857752" y="1500174"/>
            <a:ext cx="40386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Соревнования по «</a:t>
            </a:r>
            <a:r>
              <a:rPr lang="ru-RU" dirty="0" err="1" smtClean="0"/>
              <a:t>Дартс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8" name="Содержимое 7" descr="photo1709056457 (1)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357298"/>
            <a:ext cx="4038600" cy="2271713"/>
          </a:xfrm>
        </p:spPr>
      </p:pic>
      <p:pic>
        <p:nvPicPr>
          <p:cNvPr id="7" name="Содержимое 4" descr="photo1709056457 (2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8596" y="3857628"/>
            <a:ext cx="4067175" cy="228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3438" y="1357298"/>
            <a:ext cx="4114800" cy="2268535"/>
          </a:xfrm>
        </p:spPr>
        <p:txBody>
          <a:bodyPr/>
          <a:lstStyle/>
          <a:p>
            <a:r>
              <a:rPr lang="ru-RU" dirty="0" smtClean="0"/>
              <a:t>В соревнованиях по </a:t>
            </a:r>
            <a:r>
              <a:rPr lang="ru-RU" dirty="0" err="1" smtClean="0"/>
              <a:t>дартс</a:t>
            </a:r>
            <a:r>
              <a:rPr lang="ru-RU" dirty="0" smtClean="0"/>
              <a:t> приняли участие 16 мальчиков.</a:t>
            </a:r>
            <a:endParaRPr lang="ru-RU" dirty="0"/>
          </a:p>
        </p:txBody>
      </p:sp>
      <p:pic>
        <p:nvPicPr>
          <p:cNvPr id="11" name="Содержимое 8" descr="photo170905645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14876" y="3857628"/>
            <a:ext cx="40386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Смотр строя и песни</a:t>
            </a:r>
            <a:endParaRPr lang="ru-RU" dirty="0"/>
          </a:p>
        </p:txBody>
      </p:sp>
      <p:pic>
        <p:nvPicPr>
          <p:cNvPr id="9" name="Содержимое 8" descr="photo1709057336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5626" t="26201" r="192" b="24868"/>
          <a:stretch>
            <a:fillRect/>
          </a:stretch>
        </p:blipFill>
        <p:spPr>
          <a:xfrm>
            <a:off x="357159" y="1214422"/>
            <a:ext cx="3643338" cy="2823587"/>
          </a:xfrm>
        </p:spPr>
      </p:pic>
      <p:pic>
        <p:nvPicPr>
          <p:cNvPr id="10" name="Содержимое 4" descr="photo1708536151 (6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86248" y="1214422"/>
            <a:ext cx="4538666" cy="34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4000496" y="4714884"/>
            <a:ext cx="4286280" cy="1714511"/>
          </a:xfrm>
        </p:spPr>
        <p:txBody>
          <a:bodyPr/>
          <a:lstStyle/>
          <a:p>
            <a:r>
              <a:rPr lang="ru-RU" dirty="0" smtClean="0"/>
              <a:t>Приняли участие:</a:t>
            </a:r>
          </a:p>
          <a:p>
            <a:r>
              <a:rPr lang="ru-RU" dirty="0" smtClean="0"/>
              <a:t>Обучающиеся – 55 чел.</a:t>
            </a:r>
          </a:p>
          <a:p>
            <a:r>
              <a:rPr lang="ru-RU" dirty="0" smtClean="0"/>
              <a:t>Педагоги – 10 чел.</a:t>
            </a:r>
          </a:p>
          <a:p>
            <a:r>
              <a:rPr lang="ru-RU" dirty="0" smtClean="0"/>
              <a:t>Родители – 3 чел.</a:t>
            </a:r>
          </a:p>
          <a:p>
            <a:endParaRPr lang="ru-RU" dirty="0"/>
          </a:p>
        </p:txBody>
      </p:sp>
      <p:pic>
        <p:nvPicPr>
          <p:cNvPr id="14" name="Содержимое 7" descr="photo1708536151 (4).jpeg"/>
          <p:cNvPicPr>
            <a:picLocks noChangeAspect="1"/>
          </p:cNvPicPr>
          <p:nvPr/>
        </p:nvPicPr>
        <p:blipFill>
          <a:blip r:embed="rId4"/>
          <a:srcRect l="10523" t="31568"/>
          <a:stretch>
            <a:fillRect/>
          </a:stretch>
        </p:blipFill>
        <p:spPr bwMode="auto">
          <a:xfrm>
            <a:off x="928662" y="3944106"/>
            <a:ext cx="2714644" cy="276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939784"/>
          </a:xfrm>
        </p:spPr>
        <p:txBody>
          <a:bodyPr/>
          <a:lstStyle/>
          <a:p>
            <a:r>
              <a:rPr lang="ru-RU" sz="4000" b="1" dirty="0" smtClean="0"/>
              <a:t>Создание поздравительных открыток и плакатов</a:t>
            </a:r>
            <a:endParaRPr lang="ru-RU" sz="4000" b="1" dirty="0"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Поздравительная газета для односельчан</a:t>
            </a:r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3"/>
          </p:nvPr>
        </p:nvSpPr>
        <p:spPr>
          <a:xfrm>
            <a:off x="285720" y="1214422"/>
            <a:ext cx="4041775" cy="639762"/>
          </a:xfrm>
        </p:spPr>
        <p:txBody>
          <a:bodyPr/>
          <a:lstStyle/>
          <a:p>
            <a:r>
              <a:rPr lang="ru-RU" dirty="0" smtClean="0"/>
              <a:t>Открытка для папы</a:t>
            </a:r>
            <a:endParaRPr lang="ru-RU" dirty="0"/>
          </a:p>
        </p:txBody>
      </p:sp>
      <p:pic>
        <p:nvPicPr>
          <p:cNvPr id="12" name="Содержимое 11" descr="photo1709057721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8133" t="35679"/>
          <a:stretch>
            <a:fillRect/>
          </a:stretch>
        </p:blipFill>
        <p:spPr>
          <a:xfrm>
            <a:off x="214282" y="2000240"/>
            <a:ext cx="3251456" cy="1714512"/>
          </a:xfrm>
        </p:spPr>
      </p:pic>
      <p:pic>
        <p:nvPicPr>
          <p:cNvPr id="15" name="Содержимое 12" descr="photo1709057721 (2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4876" y="2143116"/>
            <a:ext cx="3643338" cy="273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Содержимое 15" descr="photo1709057721 (4).jpe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357686" y="4339121"/>
            <a:ext cx="3684585" cy="2518879"/>
          </a:xfrm>
        </p:spPr>
      </p:pic>
      <p:pic>
        <p:nvPicPr>
          <p:cNvPr id="17" name="Содержимое 4" descr="photo1709057721 (1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1472" y="3500438"/>
            <a:ext cx="3371845" cy="252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4"/>
          <p:cNvSpPr>
            <a:spLocks noGrp="1"/>
          </p:cNvSpPr>
          <p:nvPr>
            <p:ph type="body" sz="quarter" idx="3"/>
          </p:nvPr>
        </p:nvSpPr>
        <p:spPr>
          <a:xfrm>
            <a:off x="214282" y="6072206"/>
            <a:ext cx="4041775" cy="639762"/>
          </a:xfrm>
        </p:spPr>
        <p:txBody>
          <a:bodyPr/>
          <a:lstStyle/>
          <a:p>
            <a:r>
              <a:rPr lang="ru-RU" dirty="0" smtClean="0"/>
              <a:t>Приняли участие – 60 чел.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96908"/>
          </a:xfrm>
        </p:spPr>
        <p:txBody>
          <a:bodyPr/>
          <a:lstStyle/>
          <a:p>
            <a:r>
              <a:rPr lang="ru-RU" b="1" dirty="0" smtClean="0"/>
              <a:t>Окопные свечи</a:t>
            </a:r>
            <a:endParaRPr lang="ru-RU" b="1" dirty="0"/>
          </a:p>
        </p:txBody>
      </p:sp>
      <p:pic>
        <p:nvPicPr>
          <p:cNvPr id="7" name="Содержимое 4" descr="ILgux1uckb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58" y="1214423"/>
            <a:ext cx="2667019" cy="20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Содержимое 8" descr="photo1709097897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57950" y="1285860"/>
            <a:ext cx="2428892" cy="32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Содержимое 13" descr="photo1709097897.jpe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85720" y="3286124"/>
            <a:ext cx="2428892" cy="3238522"/>
          </a:xfrm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2928926" y="3571876"/>
            <a:ext cx="3400420" cy="2928934"/>
          </a:xfrm>
        </p:spPr>
        <p:txBody>
          <a:bodyPr/>
          <a:lstStyle/>
          <a:p>
            <a:r>
              <a:rPr lang="ru-RU" sz="2000" dirty="0" smtClean="0"/>
              <a:t>В изготовлении приняли участие:</a:t>
            </a:r>
          </a:p>
          <a:p>
            <a:r>
              <a:rPr lang="ru-RU" sz="2000" dirty="0" smtClean="0"/>
              <a:t>Обучающиеся -</a:t>
            </a:r>
            <a:r>
              <a:rPr lang="ru-RU" sz="2000" b="1" dirty="0" smtClean="0"/>
              <a:t>60</a:t>
            </a:r>
            <a:r>
              <a:rPr lang="ru-RU" sz="2000" dirty="0" smtClean="0"/>
              <a:t> чел;</a:t>
            </a:r>
          </a:p>
          <a:p>
            <a:r>
              <a:rPr lang="ru-RU" sz="2000" dirty="0" smtClean="0"/>
              <a:t>Педагоги- </a:t>
            </a:r>
            <a:r>
              <a:rPr lang="ru-RU" sz="2000" b="1" dirty="0" smtClean="0"/>
              <a:t>3 </a:t>
            </a:r>
            <a:r>
              <a:rPr lang="ru-RU" sz="2000" dirty="0" smtClean="0"/>
              <a:t>чел;</a:t>
            </a:r>
          </a:p>
          <a:p>
            <a:r>
              <a:rPr lang="ru-RU" sz="2000" dirty="0" smtClean="0"/>
              <a:t>Родители – </a:t>
            </a:r>
            <a:r>
              <a:rPr lang="ru-RU" sz="2000" b="1" dirty="0" smtClean="0"/>
              <a:t>3</a:t>
            </a:r>
            <a:r>
              <a:rPr lang="ru-RU" sz="2000" dirty="0" smtClean="0"/>
              <a:t> чел;</a:t>
            </a:r>
          </a:p>
          <a:p>
            <a:r>
              <a:rPr lang="ru-RU" sz="2000" dirty="0" smtClean="0"/>
              <a:t>Изготовлено – </a:t>
            </a:r>
            <a:r>
              <a:rPr lang="ru-RU" sz="2000" b="1" dirty="0" smtClean="0"/>
              <a:t>50 </a:t>
            </a:r>
            <a:r>
              <a:rPr lang="ru-RU" sz="2000" dirty="0" smtClean="0"/>
              <a:t>свечей.</a:t>
            </a:r>
            <a:endParaRPr lang="ru-RU" sz="2000" dirty="0"/>
          </a:p>
        </p:txBody>
      </p:sp>
      <p:pic>
        <p:nvPicPr>
          <p:cNvPr id="17" name="Содержимое 14" descr="mmDlo8g0WT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00430" y="1285860"/>
            <a:ext cx="2667017" cy="20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Маскировочные сети</a:t>
            </a:r>
            <a:endParaRPr lang="ru-RU" dirty="0"/>
          </a:p>
        </p:txBody>
      </p:sp>
      <p:pic>
        <p:nvPicPr>
          <p:cNvPr id="8" name="Содержимое 7" descr="photo1708328806 (3)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3108" y="1142984"/>
            <a:ext cx="4038600" cy="3028950"/>
          </a:xfrm>
        </p:spPr>
      </p:pic>
      <p:pic>
        <p:nvPicPr>
          <p:cNvPr id="7" name="Содержимое 4" descr="WV3ngOBHb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57950" y="1142984"/>
            <a:ext cx="2571768" cy="34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071802" y="4572008"/>
            <a:ext cx="4686304" cy="1482717"/>
          </a:xfrm>
        </p:spPr>
        <p:txBody>
          <a:bodyPr/>
          <a:lstStyle/>
          <a:p>
            <a:r>
              <a:rPr lang="ru-RU" sz="1600" dirty="0" smtClean="0"/>
              <a:t>Плетение селей в </a:t>
            </a:r>
            <a:r>
              <a:rPr lang="ru-RU" sz="1600" dirty="0" err="1" smtClean="0"/>
              <a:t>Ницинском</a:t>
            </a:r>
            <a:r>
              <a:rPr lang="ru-RU" sz="1600" dirty="0" smtClean="0"/>
              <a:t> ДК – участвовало 10 волонтеров;</a:t>
            </a:r>
          </a:p>
          <a:p>
            <a:r>
              <a:rPr lang="ru-RU" sz="1600" dirty="0" smtClean="0"/>
              <a:t>Плетение сетей в школе – 20 человек (5-9 класс)</a:t>
            </a:r>
          </a:p>
          <a:p>
            <a:r>
              <a:rPr lang="ru-RU" sz="1600" dirty="0" smtClean="0"/>
              <a:t>Педагоги – 5 человек;</a:t>
            </a:r>
          </a:p>
          <a:p>
            <a:r>
              <a:rPr lang="ru-RU" sz="1600" dirty="0" smtClean="0"/>
              <a:t>Родители – 3 чел.</a:t>
            </a:r>
            <a:endParaRPr lang="ru-RU" sz="1600" dirty="0"/>
          </a:p>
        </p:txBody>
      </p:sp>
      <p:pic>
        <p:nvPicPr>
          <p:cNvPr id="11" name="Содержимое 8" descr="photo170832880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1472" y="3500438"/>
            <a:ext cx="2290765" cy="305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Виртуальная выставка книг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 smtClean="0"/>
              <a:t>С русским воином через века»</a:t>
            </a:r>
            <a:endParaRPr lang="ru-RU" b="1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28596" y="4714884"/>
            <a:ext cx="7858180" cy="1571637"/>
          </a:xfrm>
        </p:spPr>
        <p:txBody>
          <a:bodyPr/>
          <a:lstStyle/>
          <a:p>
            <a:r>
              <a:rPr lang="en-US" u="sng" dirty="0" smtClean="0">
                <a:hlinkClick r:id="rId2"/>
              </a:rPr>
              <a:t>https://vk.com/wall755516329_69</a:t>
            </a:r>
            <a:endParaRPr lang="ru-RU" u="sng" dirty="0" smtClean="0"/>
          </a:p>
          <a:p>
            <a:r>
              <a:rPr lang="ru-RU" dirty="0" smtClean="0"/>
              <a:t>В создании приняли участие – 3 обучающихся и педагог-библиотекарь.</a:t>
            </a:r>
          </a:p>
          <a:p>
            <a:r>
              <a:rPr lang="ru-RU" dirty="0" smtClean="0"/>
              <a:t>Посмотрели – 37 чел.</a:t>
            </a:r>
            <a:endParaRPr lang="ru-RU" dirty="0"/>
          </a:p>
        </p:txBody>
      </p:sp>
      <p:pic>
        <p:nvPicPr>
          <p:cNvPr id="10" name="Содержимое 7" descr="photo1709058357.jpeg"/>
          <p:cNvPicPr>
            <a:picLocks noChangeAspect="1"/>
          </p:cNvPicPr>
          <p:nvPr/>
        </p:nvPicPr>
        <p:blipFill>
          <a:blip r:embed="rId3"/>
          <a:srcRect l="-274" t="15152" r="2063" b="58015"/>
          <a:stretch>
            <a:fillRect/>
          </a:stretch>
        </p:blipFill>
        <p:spPr bwMode="auto">
          <a:xfrm>
            <a:off x="214282" y="1714488"/>
            <a:ext cx="4706504" cy="285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Содержимое 6" descr="photo1709058357 (1).jpe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t="16685" r="6996" b="59704"/>
          <a:stretch>
            <a:fillRect/>
          </a:stretch>
        </p:blipFill>
        <p:spPr>
          <a:xfrm>
            <a:off x="4143372" y="2071678"/>
            <a:ext cx="4811803" cy="271464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Классные часы, уроки мужества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b="1" dirty="0" smtClean="0"/>
              <a:t>Сила и мощь русской армии (6 класс);</a:t>
            </a:r>
          </a:p>
          <a:p>
            <a:r>
              <a:rPr lang="ru-RU" sz="1800" b="1" dirty="0" smtClean="0"/>
              <a:t>Кто </a:t>
            </a:r>
            <a:r>
              <a:rPr lang="ru-RU" sz="1800" b="1" dirty="0" err="1" smtClean="0"/>
              <a:t>они-защитники</a:t>
            </a:r>
            <a:r>
              <a:rPr lang="ru-RU" sz="1800" b="1" dirty="0" smtClean="0"/>
              <a:t> отечества? (7 класс);</a:t>
            </a:r>
          </a:p>
          <a:p>
            <a:r>
              <a:rPr lang="ru-RU" sz="1800" b="1" dirty="0" smtClean="0"/>
              <a:t>К подвигу солдата сердцем прикоснись! (8 класс);</a:t>
            </a:r>
          </a:p>
          <a:p>
            <a:r>
              <a:rPr lang="ru-RU" sz="1800" b="1" dirty="0" smtClean="0"/>
              <a:t>Детям о блокаде(2 класс);</a:t>
            </a:r>
          </a:p>
          <a:p>
            <a:r>
              <a:rPr lang="ru-RU" sz="1800" b="1" dirty="0" smtClean="0"/>
              <a:t>«День защитника Отечества» о истории праздника (4 класс);</a:t>
            </a:r>
          </a:p>
          <a:p>
            <a:r>
              <a:rPr lang="ru-RU" sz="1800" b="1" dirty="0" smtClean="0"/>
              <a:t>Жизнь на войне. Фронт и тыл» (3 </a:t>
            </a:r>
            <a:r>
              <a:rPr lang="ru-RU" sz="1800" b="1" dirty="0" err="1" smtClean="0"/>
              <a:t>ласс</a:t>
            </a:r>
            <a:r>
              <a:rPr lang="ru-RU" sz="1800" b="1" dirty="0" smtClean="0"/>
              <a:t>);</a:t>
            </a:r>
          </a:p>
          <a:p>
            <a:r>
              <a:rPr lang="ru-RU" sz="1800" b="1" dirty="0" smtClean="0"/>
              <a:t>История о жителях </a:t>
            </a:r>
            <a:r>
              <a:rPr lang="ru-RU" sz="1800" b="1" dirty="0" err="1" smtClean="0"/>
              <a:t>с.Ницинского</a:t>
            </a:r>
            <a:r>
              <a:rPr lang="ru-RU" sz="1800" b="1" dirty="0" smtClean="0"/>
              <a:t> и д.Еремино служивших в горячих точках (Афганистан) (9 класс).</a:t>
            </a:r>
          </a:p>
          <a:p>
            <a:endParaRPr lang="ru-RU" sz="1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b="1" dirty="0" smtClean="0"/>
              <a:t>Урок мужества «Афганистан, мы помним- 35 лет» (5, 8,9 класс)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Приняли участие – 64 обучающихся и 13 педагогов.</a:t>
            </a:r>
            <a:endParaRPr lang="ru-RU" sz="2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2786058"/>
            <a:ext cx="6072230" cy="4071942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23 февраля - День Российской Армии! 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Вверх орудия палят, всех салютом балуют. 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Шлют они от всей страны благодарность воинам, 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Что живём мы без войны, мирно и спокойно.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Дед мой в армии служил. У отца - награды. 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Вот и я давно решил, что пойду в солдаты! 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Знаю, надо подрасти... Нужно стать взрослее... 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Но ведь я себя вести по-мужски умею!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Защищаю во дворе маленьких и слабых 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И справляю в феврале День Армейской славы. 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Я сумел бы выполнять, как солдат, задания. 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Попрошу меня принять в армию заранее!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7752" y="2000240"/>
            <a:ext cx="4000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Дуют ветры в феврале,</a:t>
            </a:r>
            <a:br>
              <a:rPr lang="ru-RU" sz="2400" b="1" i="1" dirty="0" smtClean="0"/>
            </a:br>
            <a:r>
              <a:rPr lang="ru-RU" sz="2400" b="1" i="1" dirty="0" smtClean="0"/>
              <a:t>Воют в трубах звонко,</a:t>
            </a:r>
            <a:br>
              <a:rPr lang="ru-RU" sz="2400" b="1" i="1" dirty="0" smtClean="0"/>
            </a:br>
            <a:r>
              <a:rPr lang="ru-RU" sz="2400" b="1" i="1" dirty="0" smtClean="0"/>
              <a:t>И несется по земле</a:t>
            </a:r>
            <a:br>
              <a:rPr lang="ru-RU" sz="2400" b="1" i="1" dirty="0" smtClean="0"/>
            </a:br>
            <a:r>
              <a:rPr lang="ru-RU" sz="2400" b="1" i="1" dirty="0" smtClean="0"/>
              <a:t>Белая поземка.</a:t>
            </a:r>
          </a:p>
          <a:p>
            <a:r>
              <a:rPr lang="ru-RU" sz="2400" b="1" i="1" dirty="0" smtClean="0"/>
              <a:t>Поднимаясь, мчатся вдаль</a:t>
            </a:r>
            <a:br>
              <a:rPr lang="ru-RU" sz="2400" b="1" i="1" dirty="0" smtClean="0"/>
            </a:br>
            <a:r>
              <a:rPr lang="ru-RU" sz="2400" b="1" i="1" dirty="0" smtClean="0"/>
              <a:t>Самолетов звенья.</a:t>
            </a:r>
            <a:br>
              <a:rPr lang="ru-RU" sz="2400" b="1" i="1" dirty="0" smtClean="0"/>
            </a:br>
            <a:r>
              <a:rPr lang="ru-RU" sz="2400" b="1" i="1" dirty="0" smtClean="0"/>
              <a:t>Это празднует февраль</a:t>
            </a:r>
            <a:br>
              <a:rPr lang="ru-RU" sz="2400" b="1" i="1" dirty="0" smtClean="0"/>
            </a:br>
            <a:r>
              <a:rPr lang="ru-RU" sz="2400" b="1" i="1" dirty="0" smtClean="0"/>
              <a:t>Армии рожденье.</a:t>
            </a:r>
            <a:endParaRPr lang="ru-RU" sz="24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868346"/>
          </a:xfrm>
        </p:spPr>
        <p:txBody>
          <a:bodyPr/>
          <a:lstStyle/>
          <a:p>
            <a:r>
              <a:rPr lang="ru-RU" sz="3200" b="1" dirty="0" smtClean="0"/>
              <a:t>Открытие месячника </a:t>
            </a:r>
            <a:r>
              <a:rPr lang="ru-RU" sz="3200" b="1" dirty="0" err="1" smtClean="0"/>
              <a:t>военно</a:t>
            </a:r>
            <a:r>
              <a:rPr lang="ru-RU" sz="3200" b="1" dirty="0" smtClean="0"/>
              <a:t> –патриотического воспитания, посвященного Дню защитника Отчества</a:t>
            </a:r>
            <a:endParaRPr lang="ru-RU" sz="3200" b="1" dirty="0"/>
          </a:p>
        </p:txBody>
      </p:sp>
      <p:pic>
        <p:nvPicPr>
          <p:cNvPr id="8" name="Содержимое 5" descr="photo1709051464 (2)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571612"/>
            <a:ext cx="4038600" cy="3028950"/>
          </a:xfrm>
        </p:spPr>
      </p:pic>
      <p:pic>
        <p:nvPicPr>
          <p:cNvPr id="11" name="Содержимое 8" descr="photo1709051464 (1).jpe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20" y="4071942"/>
            <a:ext cx="3429024" cy="257176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1" descr="photo170905146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1785926"/>
            <a:ext cx="4214842" cy="3161132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457200" y="274638"/>
            <a:ext cx="8329642" cy="86834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Открытие месячника военно –патриотического воспитания, посвященного Дню защитника Отчества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2000240"/>
            <a:ext cx="39290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Церемония открытия. Единый классный час «Воинской славе, доблести посвящается..»</a:t>
            </a:r>
          </a:p>
          <a:p>
            <a:r>
              <a:rPr lang="ru-RU" sz="2400" b="1" i="1" dirty="0" smtClean="0"/>
              <a:t>Приняло участие – 70 чел;</a:t>
            </a:r>
          </a:p>
          <a:p>
            <a:r>
              <a:rPr lang="ru-RU" sz="2400" b="1" i="1" dirty="0" smtClean="0"/>
              <a:t>Обучающиеся – 60 чел;</a:t>
            </a:r>
          </a:p>
          <a:p>
            <a:r>
              <a:rPr lang="ru-RU" sz="2400" b="1" i="1" dirty="0" smtClean="0"/>
              <a:t>Педагоги – 10;</a:t>
            </a:r>
          </a:p>
          <a:p>
            <a:r>
              <a:rPr lang="ru-RU" sz="2400" b="1" i="1" dirty="0" smtClean="0"/>
              <a:t>Дети организаторы-5 чел.</a:t>
            </a:r>
            <a:endParaRPr lang="ru-RU" sz="2400" b="1" i="1" dirty="0"/>
          </a:p>
        </p:txBody>
      </p:sp>
      <p:pic>
        <p:nvPicPr>
          <p:cNvPr id="5" name="Содержимое 4" descr="photo1709051464 (3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000504"/>
            <a:ext cx="3538534" cy="26539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796908"/>
          </a:xfrm>
        </p:spPr>
        <p:txBody>
          <a:bodyPr/>
          <a:lstStyle/>
          <a:p>
            <a:r>
              <a:rPr lang="ru-RU" b="1" dirty="0" err="1" smtClean="0"/>
              <a:t>Флешмоб</a:t>
            </a:r>
            <a:r>
              <a:rPr lang="ru-RU" b="1" dirty="0" smtClean="0"/>
              <a:t> «900»</a:t>
            </a:r>
            <a:endParaRPr lang="ru-RU" b="1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648200" y="4214818"/>
            <a:ext cx="4138642" cy="228601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Приняли участие:</a:t>
            </a:r>
          </a:p>
          <a:p>
            <a:r>
              <a:rPr lang="ru-RU" dirty="0" smtClean="0"/>
              <a:t>Обучающиеся – 15 чел;</a:t>
            </a:r>
          </a:p>
          <a:p>
            <a:r>
              <a:rPr lang="ru-RU" dirty="0" smtClean="0"/>
              <a:t>Педагоги- 6 чел.</a:t>
            </a:r>
          </a:p>
          <a:p>
            <a:endParaRPr lang="ru-RU" dirty="0"/>
          </a:p>
        </p:txBody>
      </p:sp>
      <p:pic>
        <p:nvPicPr>
          <p:cNvPr id="16" name="Содержимое 15" descr="photo1706351108 (1)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117981"/>
            <a:ext cx="6564358" cy="2953961"/>
          </a:xfrm>
        </p:spPr>
      </p:pic>
      <p:pic>
        <p:nvPicPr>
          <p:cNvPr id="15" name="Содержимое 6" descr="photo1706351108.jpeg"/>
          <p:cNvPicPr>
            <a:picLocks noChangeAspect="1"/>
          </p:cNvPicPr>
          <p:nvPr/>
        </p:nvPicPr>
        <p:blipFill>
          <a:blip r:embed="rId3"/>
          <a:srcRect l="14151" r="16863" b="1729"/>
          <a:stretch>
            <a:fillRect/>
          </a:stretch>
        </p:blipFill>
        <p:spPr bwMode="auto">
          <a:xfrm>
            <a:off x="357158" y="4143380"/>
            <a:ext cx="3789072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«Свеча памяти»»</a:t>
            </a:r>
            <a:endParaRPr lang="ru-RU" dirty="0"/>
          </a:p>
        </p:txBody>
      </p:sp>
      <p:pic>
        <p:nvPicPr>
          <p:cNvPr id="7" name="Содержимое 6" descr="photo1706351074 (1)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357298"/>
            <a:ext cx="3571900" cy="2678925"/>
          </a:xfrm>
        </p:spPr>
      </p:pic>
      <p:pic>
        <p:nvPicPr>
          <p:cNvPr id="5" name="Содержимое 7" descr="photo1706351074 (2).jpe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357158" y="1357298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Содержимое 10" descr="photo1706351074 (3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57158" y="3571876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одержимое 11"/>
          <p:cNvSpPr txBox="1">
            <a:spLocks/>
          </p:cNvSpPr>
          <p:nvPr/>
        </p:nvSpPr>
        <p:spPr bwMode="auto">
          <a:xfrm>
            <a:off x="4648200" y="4214818"/>
            <a:ext cx="4138642" cy="228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Приняли участие: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Обучающиеся – 15 чел;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Педагоги- 6 чел.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«Письмо солдату»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400172"/>
          </a:xfrm>
        </p:spPr>
        <p:txBody>
          <a:bodyPr/>
          <a:lstStyle/>
          <a:p>
            <a:r>
              <a:rPr lang="ru-RU" dirty="0" smtClean="0"/>
              <a:t>Приняли участие 35 обучающихся.</a:t>
            </a:r>
          </a:p>
          <a:p>
            <a:r>
              <a:rPr lang="ru-RU" dirty="0" smtClean="0"/>
              <a:t>Написано – 30 писем участникам СВО</a:t>
            </a:r>
            <a:endParaRPr lang="ru-RU" dirty="0"/>
          </a:p>
        </p:txBody>
      </p:sp>
      <p:pic>
        <p:nvPicPr>
          <p:cNvPr id="7" name="Содержимое 4" descr="photo170905359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1357298"/>
            <a:ext cx="4038600" cy="304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Содержимое 10" descr="photo1709053546 (1).jpe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2995" t="12736" r="6250"/>
          <a:stretch>
            <a:fillRect/>
          </a:stretch>
        </p:blipFill>
        <p:spPr>
          <a:xfrm>
            <a:off x="4357686" y="3643314"/>
            <a:ext cx="2857520" cy="2643182"/>
          </a:xfrm>
        </p:spPr>
      </p:pic>
      <p:pic>
        <p:nvPicPr>
          <p:cNvPr id="10" name="Содержимое 7" descr="photo1709053546 (2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4143356"/>
            <a:ext cx="4826033" cy="271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Военно-патриотическая игра </a:t>
            </a:r>
            <a:r>
              <a:rPr lang="ru-RU" b="1" dirty="0" smtClean="0"/>
              <a:t>«Зарница»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3570" y="4214818"/>
            <a:ext cx="2857520" cy="428628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Оказание первой помощи</a:t>
            </a:r>
            <a:endParaRPr lang="ru-RU" sz="1800" b="1" dirty="0"/>
          </a:p>
        </p:txBody>
      </p:sp>
      <p:pic>
        <p:nvPicPr>
          <p:cNvPr id="11" name="Содержимое 10" descr="photo1708601707 (8)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72066" y="1571612"/>
            <a:ext cx="3524275" cy="2643206"/>
          </a:xfrm>
        </p:spPr>
      </p:pic>
      <p:pic>
        <p:nvPicPr>
          <p:cNvPr id="10" name="Содержимое 7" descr="photo1708601707 (7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1571612"/>
            <a:ext cx="3643338" cy="273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Содержимое 4" descr="photo1708601708 (2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4282" y="4357694"/>
            <a:ext cx="40386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одержимое 3"/>
          <p:cNvSpPr txBox="1">
            <a:spLocks/>
          </p:cNvSpPr>
          <p:nvPr/>
        </p:nvSpPr>
        <p:spPr bwMode="auto">
          <a:xfrm>
            <a:off x="571472" y="3857628"/>
            <a:ext cx="3000396" cy="35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b="1" dirty="0" smtClean="0">
                <a:latin typeface="+mn-lt"/>
                <a:cs typeface="+mn-cs"/>
              </a:rPr>
              <a:t>Переправа пострадавшего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3"/>
          <p:cNvSpPr txBox="1">
            <a:spLocks/>
          </p:cNvSpPr>
          <p:nvPr/>
        </p:nvSpPr>
        <p:spPr bwMode="auto">
          <a:xfrm>
            <a:off x="1643042" y="6215082"/>
            <a:ext cx="2581292" cy="34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Полоса препятствий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3"/>
          <p:cNvSpPr txBox="1">
            <a:spLocks/>
          </p:cNvSpPr>
          <p:nvPr/>
        </p:nvSpPr>
        <p:spPr bwMode="auto">
          <a:xfrm>
            <a:off x="5000628" y="4786322"/>
            <a:ext cx="3786214" cy="164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</a:t>
            </a:r>
            <a:r>
              <a:rPr lang="ru-RU" b="1" dirty="0" smtClean="0">
                <a:latin typeface="+mn-lt"/>
                <a:cs typeface="+mn-cs"/>
              </a:rPr>
              <a:t>Зарнице приняли участие все обучающиеся, со 2 по 9 класс: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b="1" dirty="0" smtClean="0">
                <a:latin typeface="+mn-lt"/>
                <a:cs typeface="+mn-cs"/>
              </a:rPr>
              <a:t>Обучающиеся – 60 человек;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b="1" dirty="0" smtClean="0">
                <a:latin typeface="+mn-lt"/>
                <a:cs typeface="+mn-cs"/>
              </a:rPr>
              <a:t>Педагоги - 10 человек.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868346"/>
          </a:xfrm>
        </p:spPr>
        <p:txBody>
          <a:bodyPr/>
          <a:lstStyle/>
          <a:p>
            <a:r>
              <a:rPr lang="ru-RU" b="1" dirty="0" smtClean="0"/>
              <a:t>Лыжня России-2024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4138642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Школьный этап:</a:t>
            </a:r>
          </a:p>
          <a:p>
            <a:r>
              <a:rPr lang="ru-RU" dirty="0" smtClean="0"/>
              <a:t>Приняло участие -62 чел.</a:t>
            </a:r>
          </a:p>
          <a:p>
            <a:pPr>
              <a:buNone/>
            </a:pPr>
            <a:r>
              <a:rPr lang="ru-RU" b="1" dirty="0" smtClean="0"/>
              <a:t>Районные соревнования:</a:t>
            </a:r>
          </a:p>
          <a:p>
            <a:r>
              <a:rPr lang="ru-RU" dirty="0" smtClean="0"/>
              <a:t>Приняло участие – 12 чел. (обучающиеся – 10 чел, педагоги – 1 чел, детский сад – 1 чел.)</a:t>
            </a:r>
            <a:endParaRPr lang="ru-RU" dirty="0"/>
          </a:p>
        </p:txBody>
      </p:sp>
      <p:pic>
        <p:nvPicPr>
          <p:cNvPr id="8" name="Содержимое 7" descr="photo1709051468 (1)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1224" t="9470" b="14766"/>
          <a:stretch>
            <a:fillRect/>
          </a:stretch>
        </p:blipFill>
        <p:spPr>
          <a:xfrm>
            <a:off x="4429124" y="3428976"/>
            <a:ext cx="2260102" cy="3429024"/>
          </a:xfrm>
        </p:spPr>
      </p:pic>
      <p:pic>
        <p:nvPicPr>
          <p:cNvPr id="7" name="Содержимое 4" descr="photo170905146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57752" y="1357298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225536"/>
          </a:xfrm>
        </p:spPr>
        <p:txBody>
          <a:bodyPr/>
          <a:lstStyle/>
          <a:p>
            <a:r>
              <a:rPr lang="ru-RU" sz="3600" b="1" dirty="0" smtClean="0"/>
              <a:t>Соревнования по настольному теннису</a:t>
            </a:r>
            <a:endParaRPr lang="ru-RU" sz="3600" b="1" dirty="0"/>
          </a:p>
        </p:txBody>
      </p:sp>
      <p:pic>
        <p:nvPicPr>
          <p:cNvPr id="5" name="Содержимое 4" descr="photo1709051468 (2)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4038600" cy="3028950"/>
          </a:xfrm>
        </p:spPr>
      </p:pic>
      <p:pic>
        <p:nvPicPr>
          <p:cNvPr id="7" name="Содержимое 6" descr="photo1709056339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1428736"/>
            <a:ext cx="4038600" cy="3028950"/>
          </a:xfrm>
        </p:spPr>
      </p:pic>
      <p:sp>
        <p:nvSpPr>
          <p:cNvPr id="6" name="Содержимое 3"/>
          <p:cNvSpPr txBox="1">
            <a:spLocks/>
          </p:cNvSpPr>
          <p:nvPr/>
        </p:nvSpPr>
        <p:spPr bwMode="auto">
          <a:xfrm>
            <a:off x="642910" y="4857760"/>
            <a:ext cx="6643734" cy="121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Приняли участие 19 обучающихся.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23 феврал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23 февраля</Template>
  <TotalTime>198</TotalTime>
  <Words>469</Words>
  <Application>Microsoft Office PowerPoint</Application>
  <PresentationFormat>Экран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шаблон 23 февраля</vt:lpstr>
      <vt:lpstr>Отчет о проведении мероприятий в рамках Месячника Защитника Отечества</vt:lpstr>
      <vt:lpstr>Открытие месячника военно –патриотического воспитания, посвященного Дню защитника Отчества</vt:lpstr>
      <vt:lpstr>Слайд 3</vt:lpstr>
      <vt:lpstr>Флешмоб «900»</vt:lpstr>
      <vt:lpstr>Акция «Свеча памяти»»</vt:lpstr>
      <vt:lpstr>Акция «Письмо солдату»</vt:lpstr>
      <vt:lpstr>Военно-патриотическая игра «Зарница»</vt:lpstr>
      <vt:lpstr>Лыжня России-2024</vt:lpstr>
      <vt:lpstr>Соревнования по настольному теннису</vt:lpstr>
      <vt:lpstr>Соревнования по шашкам</vt:lpstr>
      <vt:lpstr>Спортивно-интеллектуальная игра «Один день из жизни солдата»</vt:lpstr>
      <vt:lpstr>Соревнования по «Дартс»</vt:lpstr>
      <vt:lpstr>Смотр строя и песни</vt:lpstr>
      <vt:lpstr>Создание поздравительных открыток и плакатов</vt:lpstr>
      <vt:lpstr>Окопные свечи</vt:lpstr>
      <vt:lpstr>Маскировочные сети</vt:lpstr>
      <vt:lpstr>Виртуальная выставка книг  «С русским воином через века»</vt:lpstr>
      <vt:lpstr>Классные часы, уроки мужества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MAMA</dc:creator>
  <cp:lastModifiedBy>FirstUser</cp:lastModifiedBy>
  <cp:revision>27</cp:revision>
  <dcterms:created xsi:type="dcterms:W3CDTF">2013-02-16T03:56:36Z</dcterms:created>
  <dcterms:modified xsi:type="dcterms:W3CDTF">2024-02-28T06:07:33Z</dcterms:modified>
</cp:coreProperties>
</file>