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62" r:id="rId8"/>
    <p:sldId id="263" r:id="rId9"/>
    <p:sldId id="272" r:id="rId10"/>
    <p:sldId id="264" r:id="rId11"/>
    <p:sldId id="273" r:id="rId12"/>
    <p:sldId id="265" r:id="rId13"/>
    <p:sldId id="274" r:id="rId14"/>
    <p:sldId id="266" r:id="rId15"/>
    <p:sldId id="275" r:id="rId16"/>
    <p:sldId id="267" r:id="rId17"/>
    <p:sldId id="269" r:id="rId18"/>
    <p:sldId id="268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71488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Тимбилдинг</a:t>
            </a:r>
            <a:r>
              <a:rPr lang="ru-RU" dirty="0"/>
              <a:t> (от англ. </a:t>
            </a:r>
            <a:r>
              <a:rPr lang="ru-RU" dirty="0" err="1"/>
              <a:t>team</a:t>
            </a:r>
            <a:r>
              <a:rPr lang="ru-RU" dirty="0"/>
              <a:t> — команда, и </a:t>
            </a:r>
            <a:r>
              <a:rPr lang="ru-RU" dirty="0" err="1"/>
              <a:t>building</a:t>
            </a:r>
            <a:r>
              <a:rPr lang="ru-RU" dirty="0"/>
              <a:t> — построение) — </a:t>
            </a:r>
            <a:r>
              <a:rPr lang="ru-RU" b="1" dirty="0"/>
              <a:t>это</a:t>
            </a:r>
            <a:r>
              <a:rPr lang="ru-RU" dirty="0"/>
              <a:t> мероприятия нацеленные на командообразование, отладку рабочих отношений в коллективе и повышение общей эффективности.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714357"/>
            <a:ext cx="7643866" cy="4370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</a:rPr>
              <a:t>ПРАКТИЧЕСКОЕ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</a:rPr>
              <a:t>ЗАНЯТИЕ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ТИМБИЛДИНГ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6321" t="42562" r="13121" b="17983"/>
          <a:stretch>
            <a:fillRect/>
          </a:stretch>
        </p:blipFill>
        <p:spPr bwMode="auto">
          <a:xfrm>
            <a:off x="571472" y="571480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9058" y="5214950"/>
            <a:ext cx="45005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Офлайн – «Шашлычок»</a:t>
            </a:r>
          </a:p>
          <a:p>
            <a:r>
              <a:rPr lang="ru-RU" dirty="0" smtClean="0"/>
              <a:t>Онлайн – «Я беру с собой в поход»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0419" t="43465" r="10102" b="15179"/>
          <a:stretch>
            <a:fillRect/>
          </a:stretch>
        </p:blipFill>
        <p:spPr bwMode="auto">
          <a:xfrm>
            <a:off x="500034" y="571480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3035" t="43060" r="10624" b="19169"/>
          <a:stretch>
            <a:fillRect/>
          </a:stretch>
        </p:blipFill>
        <p:spPr bwMode="auto">
          <a:xfrm>
            <a:off x="571472" y="500042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2" y="5214950"/>
            <a:ext cx="35004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Офлайн – «ПИРАМИДА»</a:t>
            </a:r>
          </a:p>
          <a:p>
            <a:r>
              <a:rPr lang="ru-RU" dirty="0" smtClean="0"/>
              <a:t>Онлайн – «</a:t>
            </a:r>
            <a:r>
              <a:rPr lang="en-US" dirty="0" smtClean="0"/>
              <a:t>QUIZ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0588" t="42653" r="10187" b="13988"/>
          <a:stretch>
            <a:fillRect/>
          </a:stretch>
        </p:blipFill>
        <p:spPr bwMode="auto">
          <a:xfrm>
            <a:off x="500034" y="500042"/>
            <a:ext cx="528641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50675" t="43303" r="5127" b="15708"/>
          <a:stretch>
            <a:fillRect/>
          </a:stretch>
        </p:blipFill>
        <p:spPr bwMode="auto">
          <a:xfrm>
            <a:off x="3571868" y="3714752"/>
            <a:ext cx="5143536" cy="268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4471" t="42064" r="10091" b="24774"/>
          <a:stretch>
            <a:fillRect/>
          </a:stretch>
        </p:blipFill>
        <p:spPr bwMode="auto">
          <a:xfrm>
            <a:off x="642910" y="571480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7686" y="5286388"/>
            <a:ext cx="40719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Офлайн – «Социальная сеть»</a:t>
            </a:r>
          </a:p>
          <a:p>
            <a:r>
              <a:rPr lang="ru-RU" dirty="0" smtClean="0"/>
              <a:t>Онлайн – «СЧЕТ»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1470" t="43906" r="4277" b="21950"/>
          <a:stretch>
            <a:fillRect/>
          </a:stretch>
        </p:blipFill>
        <p:spPr bwMode="auto">
          <a:xfrm>
            <a:off x="428596" y="500042"/>
            <a:ext cx="59293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52164" t="42973" r="5783" b="20622"/>
          <a:stretch>
            <a:fillRect/>
          </a:stretch>
        </p:blipFill>
        <p:spPr bwMode="auto">
          <a:xfrm>
            <a:off x="2571736" y="3429000"/>
            <a:ext cx="61436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64386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ТВОРЧЕСКИЙ ТИМБИЛДИНГ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52268" t="42036" r="5286" b="22256"/>
          <a:stretch>
            <a:fillRect/>
          </a:stretch>
        </p:blipFill>
        <p:spPr bwMode="auto">
          <a:xfrm>
            <a:off x="3428992" y="3857628"/>
            <a:ext cx="52880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52204" t="43084" r="5446" b="27177"/>
          <a:stretch>
            <a:fillRect/>
          </a:stretch>
        </p:blipFill>
        <p:spPr bwMode="auto">
          <a:xfrm>
            <a:off x="500034" y="1500174"/>
            <a:ext cx="5643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Навыки от проведения </a:t>
            </a:r>
            <a:r>
              <a:rPr lang="ru-RU" sz="3600" b="1" dirty="0" err="1">
                <a:solidFill>
                  <a:srgbClr val="FF0000"/>
                </a:solidFill>
              </a:rPr>
              <a:t>тимбилдинга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dirty="0"/>
              <a:t>коммуникация;</a:t>
            </a:r>
          </a:p>
          <a:p>
            <a:r>
              <a:rPr lang="ru-RU" sz="3600" dirty="0"/>
              <a:t>лидерство;</a:t>
            </a:r>
          </a:p>
          <a:p>
            <a:r>
              <a:rPr lang="ru-RU" sz="3600" dirty="0"/>
              <a:t>креативное мышление;</a:t>
            </a:r>
          </a:p>
          <a:p>
            <a:r>
              <a:rPr lang="ru-RU" sz="3600" dirty="0"/>
              <a:t>решение поставленной задачи;</a:t>
            </a:r>
          </a:p>
          <a:p>
            <a:r>
              <a:rPr lang="ru-RU" sz="3600" dirty="0"/>
              <a:t>обмен идеями.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1381" t="44044" r="9639" b="15341"/>
          <a:stretch>
            <a:fillRect/>
          </a:stretch>
        </p:blipFill>
        <p:spPr bwMode="auto">
          <a:xfrm>
            <a:off x="500034" y="571480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1857" t="43121" r="12797" b="22559"/>
          <a:stretch>
            <a:fillRect/>
          </a:stretch>
        </p:blipFill>
        <p:spPr bwMode="auto">
          <a:xfrm>
            <a:off x="500034" y="500042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504" t="14634" r="-3603" b="-9756"/>
          <a:stretch>
            <a:fillRect/>
          </a:stretch>
        </p:blipFill>
        <p:spPr bwMode="auto">
          <a:xfrm>
            <a:off x="642910" y="571480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9456" t="47075" r="10279" b="16369"/>
          <a:stretch>
            <a:fillRect/>
          </a:stretch>
        </p:blipFill>
        <p:spPr bwMode="auto">
          <a:xfrm>
            <a:off x="571472" y="571480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0722" t="42408" r="9520" b="20534"/>
          <a:stretch>
            <a:fillRect/>
          </a:stretch>
        </p:blipFill>
        <p:spPr bwMode="auto">
          <a:xfrm>
            <a:off x="642910" y="571480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8707" t="46263" r="6965" b="20483"/>
          <a:stretch>
            <a:fillRect/>
          </a:stretch>
        </p:blipFill>
        <p:spPr bwMode="auto">
          <a:xfrm>
            <a:off x="571472" y="1285860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143932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Этапы подготовки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1289" t="44360" r="9292" b="20024"/>
          <a:stretch>
            <a:fillRect/>
          </a:stretch>
        </p:blipFill>
        <p:spPr bwMode="auto">
          <a:xfrm>
            <a:off x="500034" y="571480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9631" t="41218" r="8885" b="17290"/>
          <a:stretch>
            <a:fillRect/>
          </a:stretch>
        </p:blipFill>
        <p:spPr bwMode="auto">
          <a:xfrm>
            <a:off x="571472" y="57148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3526" t="42863" r="10757" b="21873"/>
          <a:stretch>
            <a:fillRect/>
          </a:stretch>
        </p:blipFill>
        <p:spPr bwMode="auto">
          <a:xfrm>
            <a:off x="500034" y="57148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9190" y="5429264"/>
            <a:ext cx="35004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Офлайн – «ГИГАНТ»</a:t>
            </a:r>
          </a:p>
          <a:p>
            <a:r>
              <a:rPr lang="ru-RU" dirty="0" smtClean="0"/>
              <a:t>Онлайн – «А вам слабо?»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0225" t="42727" r="11161" b="16677"/>
          <a:stretch>
            <a:fillRect/>
          </a:stretch>
        </p:blipFill>
        <p:spPr bwMode="auto">
          <a:xfrm>
            <a:off x="428596" y="500042"/>
            <a:ext cx="52149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48992" t="42600" r="12134" b="18626"/>
          <a:stretch>
            <a:fillRect/>
          </a:stretch>
        </p:blipFill>
        <p:spPr bwMode="auto">
          <a:xfrm>
            <a:off x="3714744" y="3571876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ЦВР</dc:creator>
  <cp:lastModifiedBy>ЦВР</cp:lastModifiedBy>
  <cp:revision>1</cp:revision>
  <dcterms:created xsi:type="dcterms:W3CDTF">2021-12-27T05:48:02Z</dcterms:created>
  <dcterms:modified xsi:type="dcterms:W3CDTF">2021-12-27T06:10:09Z</dcterms:modified>
</cp:coreProperties>
</file>