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7" r:id="rId4"/>
    <p:sldId id="259" r:id="rId5"/>
    <p:sldId id="261" r:id="rId6"/>
    <p:sldId id="262" r:id="rId7"/>
    <p:sldId id="290" r:id="rId8"/>
    <p:sldId id="263" r:id="rId9"/>
    <p:sldId id="264" r:id="rId10"/>
    <p:sldId id="265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AF787-FCDB-4591-8A13-249AD86E5F5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E8D2B-7041-4090-9B5E-4F174E68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8A03-AA3D-4769-9B55-F30D196A90DE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4A83-E50D-474F-AF38-C694F826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1724" t="27642" b="22986"/>
          <a:stretch>
            <a:fillRect/>
          </a:stretch>
        </p:blipFill>
        <p:spPr bwMode="auto">
          <a:xfrm>
            <a:off x="0" y="57148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r="6872" b="79594"/>
          <a:stretch>
            <a:fillRect/>
          </a:stretch>
        </p:blipFill>
        <p:spPr bwMode="auto">
          <a:xfrm>
            <a:off x="0" y="0"/>
            <a:ext cx="885828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t="18292" r="48403"/>
          <a:stretch>
            <a:fillRect/>
          </a:stretch>
        </p:blipFill>
        <p:spPr bwMode="auto">
          <a:xfrm>
            <a:off x="357158" y="1428736"/>
            <a:ext cx="578647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2665" t="27313" r="1376" b="24679"/>
          <a:stretch>
            <a:fillRect/>
          </a:stretch>
        </p:blipFill>
        <p:spPr bwMode="auto">
          <a:xfrm>
            <a:off x="214282" y="285728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42804" t="26601" r="1384" b="18421"/>
          <a:stretch>
            <a:fillRect/>
          </a:stretch>
        </p:blipFill>
        <p:spPr bwMode="auto">
          <a:xfrm>
            <a:off x="214282" y="2643182"/>
            <a:ext cx="871543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2168" t="26887" r="2711" b="28073"/>
          <a:stretch>
            <a:fillRect/>
          </a:stretch>
        </p:blipFill>
        <p:spPr bwMode="auto">
          <a:xfrm>
            <a:off x="214282" y="285728"/>
            <a:ext cx="8715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2780" t="26860" r="1362" b="35272"/>
          <a:stretch>
            <a:fillRect/>
          </a:stretch>
        </p:blipFill>
        <p:spPr bwMode="auto">
          <a:xfrm>
            <a:off x="285720" y="857232"/>
            <a:ext cx="85011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1428" t="30255" b="21866"/>
          <a:stretch>
            <a:fillRect/>
          </a:stretch>
        </p:blipFill>
        <p:spPr bwMode="auto">
          <a:xfrm>
            <a:off x="0" y="642918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4314" t="26485" r="1826" b="29099"/>
          <a:stretch>
            <a:fillRect/>
          </a:stretch>
        </p:blipFill>
        <p:spPr bwMode="auto">
          <a:xfrm>
            <a:off x="214282" y="142852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44295" t="26349" r="1714" b="30888"/>
          <a:stretch>
            <a:fillRect/>
          </a:stretch>
        </p:blipFill>
        <p:spPr bwMode="auto">
          <a:xfrm>
            <a:off x="285720" y="3500438"/>
            <a:ext cx="48577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l="44277" t="25526" r="1621" b="37586"/>
          <a:stretch>
            <a:fillRect/>
          </a:stretch>
        </p:blipFill>
        <p:spPr bwMode="auto">
          <a:xfrm>
            <a:off x="5072066" y="1214422"/>
            <a:ext cx="40719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2825" t="26132" r="1429" b="20719"/>
          <a:stretch>
            <a:fillRect/>
          </a:stretch>
        </p:blipFill>
        <p:spPr bwMode="auto">
          <a:xfrm>
            <a:off x="357158" y="357166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ЦВР\AppData\Local\Microsoft\Windows\Temporary Internet Files\Content.Word\нормативка.png"/>
          <p:cNvPicPr/>
          <p:nvPr/>
        </p:nvPicPr>
        <p:blipFill>
          <a:blip r:embed="rId2"/>
          <a:srcRect r="4687" b="5208"/>
          <a:stretch>
            <a:fillRect/>
          </a:stretch>
        </p:blipFill>
        <p:spPr bwMode="auto">
          <a:xfrm>
            <a:off x="214282" y="357166"/>
            <a:ext cx="871540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7291" r="-7340" b="79167"/>
          <a:stretch>
            <a:fillRect/>
          </a:stretch>
        </p:blipFill>
        <p:spPr bwMode="auto">
          <a:xfrm>
            <a:off x="357158" y="285728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/>
          <a:srcRect t="20227" r="60769"/>
          <a:stretch>
            <a:fillRect/>
          </a:stretch>
        </p:blipFill>
        <p:spPr bwMode="auto">
          <a:xfrm>
            <a:off x="500034" y="1142984"/>
            <a:ext cx="27146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4185" t="5514" r="2876" b="11400"/>
          <a:stretch>
            <a:fillRect/>
          </a:stretch>
        </p:blipFill>
        <p:spPr bwMode="auto">
          <a:xfrm>
            <a:off x="3214678" y="1142984"/>
            <a:ext cx="59293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воспитать лидера,  через систему ученического самоуправление</dc:title>
  <dc:creator>ЦВР</dc:creator>
  <cp:lastModifiedBy>ЦВР</cp:lastModifiedBy>
  <cp:revision>3</cp:revision>
  <dcterms:created xsi:type="dcterms:W3CDTF">2021-12-23T16:37:15Z</dcterms:created>
  <dcterms:modified xsi:type="dcterms:W3CDTF">2021-12-27T05:49:57Z</dcterms:modified>
</cp:coreProperties>
</file>