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9"/>
  </p:notesMasterIdLst>
  <p:sldIdLst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BC3501-4B8F-4889-9E16-8F406B70BDEE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5BC7001-9C63-4D4E-AFCD-FD7D37770D27}">
      <dgm:prSet phldrT="[Текст]"/>
      <dgm:spPr/>
      <dgm:t>
        <a:bodyPr/>
        <a:lstStyle/>
        <a:p>
          <a:r>
            <a:rPr lang="ru-RU" b="1" dirty="0" smtClean="0">
              <a:latin typeface="Bookman Old Style" pitchFamily="18" charset="0"/>
            </a:rPr>
            <a:t>ЛИДЕР</a:t>
          </a:r>
          <a:endParaRPr lang="ru-RU" b="1" dirty="0">
            <a:latin typeface="Bookman Old Style" pitchFamily="18" charset="0"/>
          </a:endParaRPr>
        </a:p>
      </dgm:t>
    </dgm:pt>
    <dgm:pt modelId="{880B27FC-C8DC-46B5-8AB4-6A90842F1E79}" type="parTrans" cxnId="{5B8FB8E5-58C3-46A9-A4FC-64D288C06532}">
      <dgm:prSet/>
      <dgm:spPr/>
      <dgm:t>
        <a:bodyPr/>
        <a:lstStyle/>
        <a:p>
          <a:endParaRPr lang="ru-RU"/>
        </a:p>
      </dgm:t>
    </dgm:pt>
    <dgm:pt modelId="{C9A48E14-70A9-4288-9D03-3C18D5A918AF}" type="sibTrans" cxnId="{5B8FB8E5-58C3-46A9-A4FC-64D288C06532}">
      <dgm:prSet/>
      <dgm:spPr/>
      <dgm:t>
        <a:bodyPr/>
        <a:lstStyle/>
        <a:p>
          <a:endParaRPr lang="ru-RU"/>
        </a:p>
      </dgm:t>
    </dgm:pt>
    <dgm:pt modelId="{589124DB-F711-4AB5-B771-FAFB18F4EF72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организатор команды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838F02-D602-4C91-9539-F8CB0C43FF80}" type="parTrans" cxnId="{C1515CBF-AD50-48B0-9E4C-FF49D5213C54}">
      <dgm:prSet/>
      <dgm:spPr/>
      <dgm:t>
        <a:bodyPr/>
        <a:lstStyle/>
        <a:p>
          <a:endParaRPr lang="ru-RU"/>
        </a:p>
      </dgm:t>
    </dgm:pt>
    <dgm:pt modelId="{D5CEC32B-1306-4CCC-9402-843AF5C72C85}" type="sibTrans" cxnId="{C1515CBF-AD50-48B0-9E4C-FF49D5213C54}">
      <dgm:prSet/>
      <dgm:spPr/>
      <dgm:t>
        <a:bodyPr/>
        <a:lstStyle/>
        <a:p>
          <a:endParaRPr lang="ru-RU"/>
        </a:p>
      </dgm:t>
    </dgm:pt>
    <dgm:pt modelId="{5474DF6A-BFC5-4243-AB08-944BCB637B01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душа компании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A682382-2220-4400-8C99-74449C3EF0EB}" type="parTrans" cxnId="{EA88AECE-D543-450C-9768-8F3408236641}">
      <dgm:prSet/>
      <dgm:spPr/>
      <dgm:t>
        <a:bodyPr/>
        <a:lstStyle/>
        <a:p>
          <a:endParaRPr lang="ru-RU"/>
        </a:p>
      </dgm:t>
    </dgm:pt>
    <dgm:pt modelId="{2BEE9F3F-4E75-466B-A058-0ABAB5457648}" type="sibTrans" cxnId="{EA88AECE-D543-450C-9768-8F3408236641}">
      <dgm:prSet/>
      <dgm:spPr/>
      <dgm:t>
        <a:bodyPr/>
        <a:lstStyle/>
        <a:p>
          <a:endParaRPr lang="ru-RU"/>
        </a:p>
      </dgm:t>
    </dgm:pt>
    <dgm:pt modelId="{C1D65B0B-FF85-4FBE-A9CA-DDB049B8E2D9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созидатель</a:t>
          </a:r>
        </a:p>
        <a:p>
          <a:endParaRPr lang="ru-RU" sz="1300" b="1" dirty="0"/>
        </a:p>
      </dgm:t>
    </dgm:pt>
    <dgm:pt modelId="{2EEDA22D-9AAC-4DB3-AC5E-B5699D33BACB}" type="parTrans" cxnId="{4CFFE117-4284-4A09-A5A0-0AD0A63AC7B6}">
      <dgm:prSet/>
      <dgm:spPr/>
      <dgm:t>
        <a:bodyPr/>
        <a:lstStyle/>
        <a:p>
          <a:endParaRPr lang="ru-RU"/>
        </a:p>
      </dgm:t>
    </dgm:pt>
    <dgm:pt modelId="{E08ABF1F-9B75-40FC-AC75-04916E811CD2}" type="sibTrans" cxnId="{4CFFE117-4284-4A09-A5A0-0AD0A63AC7B6}">
      <dgm:prSet/>
      <dgm:spPr/>
      <dgm:t>
        <a:bodyPr/>
        <a:lstStyle/>
        <a:p>
          <a:endParaRPr lang="ru-RU"/>
        </a:p>
      </dgm:t>
    </dgm:pt>
    <dgm:pt modelId="{7C0C1E9C-D6E4-49BB-8B9A-B4EFF3BDBF7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генератор идей</a:t>
          </a:r>
          <a:endParaRPr lang="ru-RU" sz="20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1A13F6-6335-4BB8-828F-78EDDF8876AA}" type="parTrans" cxnId="{30A6CF89-2CBD-4702-92EA-03897C01B42A}">
      <dgm:prSet/>
      <dgm:spPr/>
      <dgm:t>
        <a:bodyPr/>
        <a:lstStyle/>
        <a:p>
          <a:endParaRPr lang="ru-RU"/>
        </a:p>
      </dgm:t>
    </dgm:pt>
    <dgm:pt modelId="{6320F693-ED80-4FA4-86C5-AF04F09F5B2C}" type="sibTrans" cxnId="{30A6CF89-2CBD-4702-92EA-03897C01B42A}">
      <dgm:prSet/>
      <dgm:spPr/>
      <dgm:t>
        <a:bodyPr/>
        <a:lstStyle/>
        <a:p>
          <a:endParaRPr lang="ru-RU"/>
        </a:p>
      </dgm:t>
    </dgm:pt>
    <dgm:pt modelId="{69B7A9A6-2BAF-40DA-846E-76A93365088D}">
      <dgm:prSet phldrT="[Текст]" phldr="1" custRadScaleRad="100176" custRadScaleInc="2708"/>
      <dgm:spPr/>
      <dgm:t>
        <a:bodyPr/>
        <a:lstStyle/>
        <a:p>
          <a:endParaRPr lang="ru-RU" dirty="0"/>
        </a:p>
      </dgm:t>
    </dgm:pt>
    <dgm:pt modelId="{867DE654-BD38-4637-8524-C9A4955974C4}" type="parTrans" cxnId="{E4E3AECF-C5FC-4792-B6E3-00E03CE27DF4}">
      <dgm:prSet/>
      <dgm:spPr/>
      <dgm:t>
        <a:bodyPr/>
        <a:lstStyle/>
        <a:p>
          <a:endParaRPr lang="ru-RU"/>
        </a:p>
      </dgm:t>
    </dgm:pt>
    <dgm:pt modelId="{6C1DD5A1-7C8B-41FA-BFE9-774436EA02CE}" type="sibTrans" cxnId="{E4E3AECF-C5FC-4792-B6E3-00E03CE27DF4}">
      <dgm:prSet/>
      <dgm:spPr/>
      <dgm:t>
        <a:bodyPr/>
        <a:lstStyle/>
        <a:p>
          <a:endParaRPr lang="ru-RU"/>
        </a:p>
      </dgm:t>
    </dgm:pt>
    <dgm:pt modelId="{0759316E-41F8-4B7C-97CF-5A52FF084161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умелец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785F42A8-1986-42BE-B343-89EA66B137F8}" type="parTrans" cxnId="{C90ADC9C-4119-4509-A41E-563B54F25246}">
      <dgm:prSet/>
      <dgm:spPr/>
      <dgm:t>
        <a:bodyPr/>
        <a:lstStyle/>
        <a:p>
          <a:endParaRPr lang="ru-RU"/>
        </a:p>
      </dgm:t>
    </dgm:pt>
    <dgm:pt modelId="{5F4E332A-5ED7-4066-8FA3-DD520DCE069D}" type="sibTrans" cxnId="{C90ADC9C-4119-4509-A41E-563B54F25246}">
      <dgm:prSet/>
      <dgm:spPr/>
      <dgm:t>
        <a:bodyPr/>
        <a:lstStyle/>
        <a:p>
          <a:endParaRPr lang="ru-RU"/>
        </a:p>
      </dgm:t>
    </dgm:pt>
    <dgm:pt modelId="{7B6BDE39-E5C8-4660-9AA7-21ED719C7BC7}">
      <dgm:prSet phldrT="[Текст]" phldr="1"/>
      <dgm:spPr/>
      <dgm:t>
        <a:bodyPr/>
        <a:lstStyle/>
        <a:p>
          <a:endParaRPr lang="ru-RU" dirty="0"/>
        </a:p>
      </dgm:t>
    </dgm:pt>
    <dgm:pt modelId="{23165F71-8B84-4690-B4B9-33A85B5AC512}" type="parTrans" cxnId="{EFA91F96-20B9-47BF-A829-7D1037BA5A44}">
      <dgm:prSet/>
      <dgm:spPr/>
      <dgm:t>
        <a:bodyPr/>
        <a:lstStyle/>
        <a:p>
          <a:endParaRPr lang="ru-RU"/>
        </a:p>
      </dgm:t>
    </dgm:pt>
    <dgm:pt modelId="{DE280E79-63F4-4AEC-9709-C19FE99F7F5D}" type="sibTrans" cxnId="{EFA91F96-20B9-47BF-A829-7D1037BA5A44}">
      <dgm:prSet/>
      <dgm:spPr/>
      <dgm:t>
        <a:bodyPr/>
        <a:lstStyle/>
        <a:p>
          <a:endParaRPr lang="ru-RU"/>
        </a:p>
      </dgm:t>
    </dgm:pt>
    <dgm:pt modelId="{7C861046-E57A-42EF-AA18-E8BE9B1E7A14}">
      <dgm:prSet phldrT="[Текст]" phldr="1"/>
      <dgm:spPr/>
      <dgm:t>
        <a:bodyPr/>
        <a:lstStyle/>
        <a:p>
          <a:endParaRPr lang="ru-RU" dirty="0"/>
        </a:p>
      </dgm:t>
    </dgm:pt>
    <dgm:pt modelId="{C1CEE81B-2EE7-4AC0-AE23-77DFEB7AAE7F}" type="parTrans" cxnId="{293004DD-8869-4852-9357-39A6433AAEE5}">
      <dgm:prSet/>
      <dgm:spPr/>
      <dgm:t>
        <a:bodyPr/>
        <a:lstStyle/>
        <a:p>
          <a:endParaRPr lang="ru-RU"/>
        </a:p>
      </dgm:t>
    </dgm:pt>
    <dgm:pt modelId="{DE23D63D-E1C8-4635-B701-6CB459023851}" type="sibTrans" cxnId="{293004DD-8869-4852-9357-39A6433AAEE5}">
      <dgm:prSet/>
      <dgm:spPr/>
      <dgm:t>
        <a:bodyPr/>
        <a:lstStyle/>
        <a:p>
          <a:endParaRPr lang="ru-RU"/>
        </a:p>
      </dgm:t>
    </dgm:pt>
    <dgm:pt modelId="{59247177-AB8F-4976-A4E6-291E23F45859}">
      <dgm:prSet phldrT="[Текст]" phldr="1" custRadScaleRad="98800" custRadScaleInc="2105"/>
      <dgm:spPr/>
      <dgm:t>
        <a:bodyPr/>
        <a:lstStyle/>
        <a:p>
          <a:endParaRPr lang="ru-RU" dirty="0"/>
        </a:p>
      </dgm:t>
    </dgm:pt>
    <dgm:pt modelId="{F79430C8-586D-4A76-868C-336C93D3815C}" type="parTrans" cxnId="{DC6482FC-45AF-4F58-BF2A-20C10D1F3AEC}">
      <dgm:prSet/>
      <dgm:spPr/>
      <dgm:t>
        <a:bodyPr/>
        <a:lstStyle/>
        <a:p>
          <a:endParaRPr lang="ru-RU"/>
        </a:p>
      </dgm:t>
    </dgm:pt>
    <dgm:pt modelId="{411B3503-FED2-43E2-A418-F9CB5E3AD9E9}" type="sibTrans" cxnId="{DC6482FC-45AF-4F58-BF2A-20C10D1F3AEC}">
      <dgm:prSet/>
      <dgm:spPr/>
      <dgm:t>
        <a:bodyPr/>
        <a:lstStyle/>
        <a:p>
          <a:endParaRPr lang="ru-RU"/>
        </a:p>
      </dgm:t>
    </dgm:pt>
    <dgm:pt modelId="{AFE971FB-BBFD-4F1C-95D2-9DD1F9A411CE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разрушитель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D3FC12E-456B-45E0-B98E-AFB35F8B5748}" type="parTrans" cxnId="{656A3B75-F69B-4D2A-AC58-ED789D98F0D9}">
      <dgm:prSet/>
      <dgm:spPr/>
      <dgm:t>
        <a:bodyPr/>
        <a:lstStyle/>
        <a:p>
          <a:endParaRPr lang="ru-RU"/>
        </a:p>
      </dgm:t>
    </dgm:pt>
    <dgm:pt modelId="{AE88F626-0768-44C1-972B-793806C47F06}" type="sibTrans" cxnId="{656A3B75-F69B-4D2A-AC58-ED789D98F0D9}">
      <dgm:prSet/>
      <dgm:spPr/>
      <dgm:t>
        <a:bodyPr/>
        <a:lstStyle/>
        <a:p>
          <a:endParaRPr lang="ru-RU"/>
        </a:p>
      </dgm:t>
    </dgm:pt>
    <dgm:pt modelId="{C439CAA4-6C23-4B2B-AD77-D8D18963E2AC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инициатор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0CCB241-D7AB-4B42-BBC4-DA522CD7C4CD}" type="parTrans" cxnId="{4EDB7BC0-DF8C-416D-9063-163AA2F92C71}">
      <dgm:prSet/>
      <dgm:spPr/>
      <dgm:t>
        <a:bodyPr/>
        <a:lstStyle/>
        <a:p>
          <a:endParaRPr lang="ru-RU"/>
        </a:p>
      </dgm:t>
    </dgm:pt>
    <dgm:pt modelId="{F812B1A2-D026-49DF-8845-5CBF37D2E718}" type="sibTrans" cxnId="{4EDB7BC0-DF8C-416D-9063-163AA2F92C71}">
      <dgm:prSet/>
      <dgm:spPr/>
      <dgm:t>
        <a:bodyPr/>
        <a:lstStyle/>
        <a:p>
          <a:endParaRPr lang="ru-RU"/>
        </a:p>
      </dgm:t>
    </dgm:pt>
    <dgm:pt modelId="{05FEAD55-232A-4A27-B4DB-EDF40C7B1993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деловой лидер</a:t>
          </a:r>
        </a:p>
      </dgm:t>
    </dgm:pt>
    <dgm:pt modelId="{C41DEB3B-EB93-4A64-AF71-1B9D8D872872}" type="parTrans" cxnId="{26CFD260-4A31-41C3-9040-A8D432E53657}">
      <dgm:prSet/>
      <dgm:spPr/>
      <dgm:t>
        <a:bodyPr/>
        <a:lstStyle/>
        <a:p>
          <a:endParaRPr lang="ru-RU"/>
        </a:p>
      </dgm:t>
    </dgm:pt>
    <dgm:pt modelId="{8F2FF49A-C796-495A-B338-6CD735228B85}" type="sibTrans" cxnId="{26CFD260-4A31-41C3-9040-A8D432E53657}">
      <dgm:prSet/>
      <dgm:spPr/>
      <dgm:t>
        <a:bodyPr/>
        <a:lstStyle/>
        <a:p>
          <a:endParaRPr lang="ru-RU"/>
        </a:p>
      </dgm:t>
    </dgm:pt>
    <dgm:pt modelId="{4BB9161D-93D9-46D3-A34A-543CEF106FD4}" type="pres">
      <dgm:prSet presAssocID="{CBBC3501-4B8F-4889-9E16-8F406B70BDE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9F817C-CE00-4F8C-994A-E8672BF1C54A}" type="pres">
      <dgm:prSet presAssocID="{A5BC7001-9C63-4D4E-AFCD-FD7D37770D27}" presName="centerShape" presStyleLbl="node0" presStyleIdx="0" presStyleCnt="1" custScaleX="117582" custScaleY="108772" custLinFactNeighborX="1295" custLinFactNeighborY="9897"/>
      <dgm:spPr/>
      <dgm:t>
        <a:bodyPr/>
        <a:lstStyle/>
        <a:p>
          <a:endParaRPr lang="ru-RU"/>
        </a:p>
      </dgm:t>
    </dgm:pt>
    <dgm:pt modelId="{3187B3C5-5D54-4A4C-B933-6CF64BA7E4BF}" type="pres">
      <dgm:prSet presAssocID="{64838F02-D602-4C91-9539-F8CB0C43FF80}" presName="parTrans" presStyleLbl="sibTrans2D1" presStyleIdx="0" presStyleCnt="8"/>
      <dgm:spPr/>
      <dgm:t>
        <a:bodyPr/>
        <a:lstStyle/>
        <a:p>
          <a:endParaRPr lang="ru-RU"/>
        </a:p>
      </dgm:t>
    </dgm:pt>
    <dgm:pt modelId="{29F42709-3677-4F7F-8835-E41E5B363B05}" type="pres">
      <dgm:prSet presAssocID="{64838F02-D602-4C91-9539-F8CB0C43FF80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7CD20288-A554-4682-AB4A-5C48267E223E}" type="pres">
      <dgm:prSet presAssocID="{589124DB-F711-4AB5-B771-FAFB18F4EF72}" presName="node" presStyleLbl="node1" presStyleIdx="0" presStyleCnt="8" custScaleX="143703" custScaleY="119495" custRadScaleRad="61163" custRadScaleInc="21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97CF0-08B8-4674-AB9E-08C860788D9C}" type="pres">
      <dgm:prSet presAssocID="{9A682382-2220-4400-8C99-74449C3EF0EB}" presName="parTrans" presStyleLbl="sibTrans2D1" presStyleIdx="1" presStyleCnt="8"/>
      <dgm:spPr/>
      <dgm:t>
        <a:bodyPr/>
        <a:lstStyle/>
        <a:p>
          <a:endParaRPr lang="ru-RU"/>
        </a:p>
      </dgm:t>
    </dgm:pt>
    <dgm:pt modelId="{41533B58-7673-403E-9CFA-0A57A5E3FDA8}" type="pres">
      <dgm:prSet presAssocID="{9A682382-2220-4400-8C99-74449C3EF0EB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073CEAE9-9711-4DA6-B97E-CA2BF3E25BF0}" type="pres">
      <dgm:prSet presAssocID="{5474DF6A-BFC5-4243-AB08-944BCB637B01}" presName="node" presStyleLbl="node1" presStyleIdx="1" presStyleCnt="8" custScaleX="124206" custScaleY="133956" custRadScaleRad="80569" custRadScaleInc="74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1E4D1-48E8-40A1-BE14-DA363168959C}" type="pres">
      <dgm:prSet presAssocID="{785F42A8-1986-42BE-B343-89EA66B137F8}" presName="parTrans" presStyleLbl="sibTrans2D1" presStyleIdx="2" presStyleCnt="8"/>
      <dgm:spPr/>
      <dgm:t>
        <a:bodyPr/>
        <a:lstStyle/>
        <a:p>
          <a:endParaRPr lang="ru-RU"/>
        </a:p>
      </dgm:t>
    </dgm:pt>
    <dgm:pt modelId="{3691B566-F10B-49EC-9438-E3C8A69A2740}" type="pres">
      <dgm:prSet presAssocID="{785F42A8-1986-42BE-B343-89EA66B137F8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4BBE5575-664C-4EA1-A6E9-7879F4EE7A77}" type="pres">
      <dgm:prSet presAssocID="{0759316E-41F8-4B7C-97CF-5A52FF084161}" presName="node" presStyleLbl="node1" presStyleIdx="2" presStyleCnt="8" custScaleX="129163" custScaleY="119496" custRadScaleRad="102196" custRadScaleInc="559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2C9B6-7F08-43DC-B052-FAF46B9EE5A6}" type="pres">
      <dgm:prSet presAssocID="{2EEDA22D-9AAC-4DB3-AC5E-B5699D33BACB}" presName="parTrans" presStyleLbl="sibTrans2D1" presStyleIdx="3" presStyleCnt="8"/>
      <dgm:spPr/>
      <dgm:t>
        <a:bodyPr/>
        <a:lstStyle/>
        <a:p>
          <a:endParaRPr lang="ru-RU"/>
        </a:p>
      </dgm:t>
    </dgm:pt>
    <dgm:pt modelId="{0FF07171-9090-4E2B-BC64-813245DFB375}" type="pres">
      <dgm:prSet presAssocID="{2EEDA22D-9AAC-4DB3-AC5E-B5699D33BACB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C94EED08-DAE4-4C85-9C42-E789D16746C9}" type="pres">
      <dgm:prSet presAssocID="{C1D65B0B-FF85-4FBE-A9CA-DDB049B8E2D9}" presName="node" presStyleLbl="node1" presStyleIdx="3" presStyleCnt="8" custScaleX="153573" custRadScaleRad="100301" custRadScaleInc="3663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D5C63-D844-4CC1-A28E-C3CEC7CF73E3}" type="pres">
      <dgm:prSet presAssocID="{00CCB241-D7AB-4B42-BBC4-DA522CD7C4CD}" presName="parTrans" presStyleLbl="sibTrans2D1" presStyleIdx="4" presStyleCnt="8"/>
      <dgm:spPr/>
      <dgm:t>
        <a:bodyPr/>
        <a:lstStyle/>
        <a:p>
          <a:endParaRPr lang="ru-RU"/>
        </a:p>
      </dgm:t>
    </dgm:pt>
    <dgm:pt modelId="{958FB4C8-BA8A-4CAB-A893-05886A5DDCD5}" type="pres">
      <dgm:prSet presAssocID="{00CCB241-D7AB-4B42-BBC4-DA522CD7C4CD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7D54C248-39E2-461A-8B4F-637F77F2E145}" type="pres">
      <dgm:prSet presAssocID="{C439CAA4-6C23-4B2B-AD77-D8D18963E2AC}" presName="node" presStyleLbl="node1" presStyleIdx="4" presStyleCnt="8" custScaleX="148618" custRadScaleRad="99765" custRadScaleInc="-5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25D77-0A3A-4D66-826C-75109862457D}" type="pres">
      <dgm:prSet presAssocID="{C41DEB3B-EB93-4A64-AF71-1B9D8D872872}" presName="parTrans" presStyleLbl="sibTrans2D1" presStyleIdx="5" presStyleCnt="8"/>
      <dgm:spPr/>
      <dgm:t>
        <a:bodyPr/>
        <a:lstStyle/>
        <a:p>
          <a:endParaRPr lang="ru-RU"/>
        </a:p>
      </dgm:t>
    </dgm:pt>
    <dgm:pt modelId="{721282FF-FB62-434F-B987-215881F92FCB}" type="pres">
      <dgm:prSet presAssocID="{C41DEB3B-EB93-4A64-AF71-1B9D8D872872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510C06D4-6EB9-4AAB-8E6A-EB2259636745}" type="pres">
      <dgm:prSet presAssocID="{05FEAD55-232A-4A27-B4DB-EDF40C7B1993}" presName="node" presStyleLbl="node1" presStyleIdx="5" presStyleCnt="8" custScaleX="148618" custScaleY="119496" custRadScaleRad="107043" custRadScaleInc="-375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AC7AB-81B9-456C-A7D4-4AC31D43DA61}" type="pres">
      <dgm:prSet presAssocID="{DD3FC12E-456B-45E0-B98E-AFB35F8B5748}" presName="parTrans" presStyleLbl="sibTrans2D1" presStyleIdx="6" presStyleCnt="8"/>
      <dgm:spPr/>
      <dgm:t>
        <a:bodyPr/>
        <a:lstStyle/>
        <a:p>
          <a:endParaRPr lang="ru-RU"/>
        </a:p>
      </dgm:t>
    </dgm:pt>
    <dgm:pt modelId="{E95B6358-41AD-4396-9D1D-785166A4D238}" type="pres">
      <dgm:prSet presAssocID="{DD3FC12E-456B-45E0-B98E-AFB35F8B5748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61592770-BC46-421F-B4E8-62B2ACBF169E}" type="pres">
      <dgm:prSet presAssocID="{AFE971FB-BBFD-4F1C-95D2-9DD1F9A411CE}" presName="node" presStyleLbl="node1" presStyleIdx="6" presStyleCnt="8" custScaleX="151198" custScaleY="119496" custRadScaleRad="94530" custRadScaleInc="-526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83F28-E85E-438B-B770-907CD3B8AE09}" type="pres">
      <dgm:prSet presAssocID="{251A13F6-6335-4BB8-828F-78EDDF8876AA}" presName="parTrans" presStyleLbl="sibTrans2D1" presStyleIdx="7" presStyleCnt="8"/>
      <dgm:spPr/>
      <dgm:t>
        <a:bodyPr/>
        <a:lstStyle/>
        <a:p>
          <a:endParaRPr lang="ru-RU"/>
        </a:p>
      </dgm:t>
    </dgm:pt>
    <dgm:pt modelId="{21497713-BA93-415F-8AA6-485F79E3EDCA}" type="pres">
      <dgm:prSet presAssocID="{251A13F6-6335-4BB8-828F-78EDDF8876AA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D9946142-A76B-43CF-A321-DC977285B645}" type="pres">
      <dgm:prSet presAssocID="{7C0C1E9C-D6E4-49BB-8B9A-B4EFF3BDBF75}" presName="node" presStyleLbl="node1" presStyleIdx="7" presStyleCnt="8" custScaleX="124328" custScaleY="109746" custRadScaleRad="77372" custRadScaleInc="-47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E597BA-5451-4033-A59A-1BD24974A3CA}" type="presOf" srcId="{7C0C1E9C-D6E4-49BB-8B9A-B4EFF3BDBF75}" destId="{D9946142-A76B-43CF-A321-DC977285B645}" srcOrd="0" destOrd="0" presId="urn:microsoft.com/office/officeart/2005/8/layout/radial5"/>
    <dgm:cxn modelId="{99B01538-62E0-4F10-BA83-34F17C445331}" type="presOf" srcId="{64838F02-D602-4C91-9539-F8CB0C43FF80}" destId="{29F42709-3677-4F7F-8835-E41E5B363B05}" srcOrd="1" destOrd="0" presId="urn:microsoft.com/office/officeart/2005/8/layout/radial5"/>
    <dgm:cxn modelId="{E7BAD5A5-7364-4C0F-9712-247AE07D799B}" type="presOf" srcId="{2EEDA22D-9AAC-4DB3-AC5E-B5699D33BACB}" destId="{0992C9B6-7F08-43DC-B052-FAF46B9EE5A6}" srcOrd="0" destOrd="0" presId="urn:microsoft.com/office/officeart/2005/8/layout/radial5"/>
    <dgm:cxn modelId="{C1515CBF-AD50-48B0-9E4C-FF49D5213C54}" srcId="{A5BC7001-9C63-4D4E-AFCD-FD7D37770D27}" destId="{589124DB-F711-4AB5-B771-FAFB18F4EF72}" srcOrd="0" destOrd="0" parTransId="{64838F02-D602-4C91-9539-F8CB0C43FF80}" sibTransId="{D5CEC32B-1306-4CCC-9402-843AF5C72C85}"/>
    <dgm:cxn modelId="{8ECFD8FA-70EF-4D71-BA63-5BD780C1A3F8}" type="presOf" srcId="{A5BC7001-9C63-4D4E-AFCD-FD7D37770D27}" destId="{499F817C-CE00-4F8C-994A-E8672BF1C54A}" srcOrd="0" destOrd="0" presId="urn:microsoft.com/office/officeart/2005/8/layout/radial5"/>
    <dgm:cxn modelId="{EE307DB7-82C7-491C-AD4D-1567D1DEFD58}" type="presOf" srcId="{785F42A8-1986-42BE-B343-89EA66B137F8}" destId="{0821E4D1-48E8-40A1-BE14-DA363168959C}" srcOrd="0" destOrd="0" presId="urn:microsoft.com/office/officeart/2005/8/layout/radial5"/>
    <dgm:cxn modelId="{4D46EB4B-5076-40FE-8831-91D71DE5DCD5}" type="presOf" srcId="{CBBC3501-4B8F-4889-9E16-8F406B70BDEE}" destId="{4BB9161D-93D9-46D3-A34A-543CEF106FD4}" srcOrd="0" destOrd="0" presId="urn:microsoft.com/office/officeart/2005/8/layout/radial5"/>
    <dgm:cxn modelId="{806F8C89-3C50-45F6-99B2-F001A3088F04}" type="presOf" srcId="{00CCB241-D7AB-4B42-BBC4-DA522CD7C4CD}" destId="{958FB4C8-BA8A-4CAB-A893-05886A5DDCD5}" srcOrd="1" destOrd="0" presId="urn:microsoft.com/office/officeart/2005/8/layout/radial5"/>
    <dgm:cxn modelId="{C90ADC9C-4119-4509-A41E-563B54F25246}" srcId="{A5BC7001-9C63-4D4E-AFCD-FD7D37770D27}" destId="{0759316E-41F8-4B7C-97CF-5A52FF084161}" srcOrd="2" destOrd="0" parTransId="{785F42A8-1986-42BE-B343-89EA66B137F8}" sibTransId="{5F4E332A-5ED7-4066-8FA3-DD520DCE069D}"/>
    <dgm:cxn modelId="{64B54308-8540-49B5-87B3-0369176873F5}" type="presOf" srcId="{9A682382-2220-4400-8C99-74449C3EF0EB}" destId="{41533B58-7673-403E-9CFA-0A57A5E3FDA8}" srcOrd="1" destOrd="0" presId="urn:microsoft.com/office/officeart/2005/8/layout/radial5"/>
    <dgm:cxn modelId="{BABF566F-6011-4D90-8819-3A84695551A8}" type="presOf" srcId="{AFE971FB-BBFD-4F1C-95D2-9DD1F9A411CE}" destId="{61592770-BC46-421F-B4E8-62B2ACBF169E}" srcOrd="0" destOrd="0" presId="urn:microsoft.com/office/officeart/2005/8/layout/radial5"/>
    <dgm:cxn modelId="{EA88AECE-D543-450C-9768-8F3408236641}" srcId="{A5BC7001-9C63-4D4E-AFCD-FD7D37770D27}" destId="{5474DF6A-BFC5-4243-AB08-944BCB637B01}" srcOrd="1" destOrd="0" parTransId="{9A682382-2220-4400-8C99-74449C3EF0EB}" sibTransId="{2BEE9F3F-4E75-466B-A058-0ABAB5457648}"/>
    <dgm:cxn modelId="{B65E1574-986D-4E95-9434-A875B6B902B3}" type="presOf" srcId="{251A13F6-6335-4BB8-828F-78EDDF8876AA}" destId="{40683F28-E85E-438B-B770-907CD3B8AE09}" srcOrd="0" destOrd="0" presId="urn:microsoft.com/office/officeart/2005/8/layout/radial5"/>
    <dgm:cxn modelId="{30A6CF89-2CBD-4702-92EA-03897C01B42A}" srcId="{A5BC7001-9C63-4D4E-AFCD-FD7D37770D27}" destId="{7C0C1E9C-D6E4-49BB-8B9A-B4EFF3BDBF75}" srcOrd="7" destOrd="0" parTransId="{251A13F6-6335-4BB8-828F-78EDDF8876AA}" sibTransId="{6320F693-ED80-4FA4-86C5-AF04F09F5B2C}"/>
    <dgm:cxn modelId="{81DDED85-40E7-4D08-AF01-CEC97B17E40D}" type="presOf" srcId="{C41DEB3B-EB93-4A64-AF71-1B9D8D872872}" destId="{E5B25D77-0A3A-4D66-826C-75109862457D}" srcOrd="0" destOrd="0" presId="urn:microsoft.com/office/officeart/2005/8/layout/radial5"/>
    <dgm:cxn modelId="{C4C89651-8330-4C66-AAAD-80032941A0B3}" type="presOf" srcId="{785F42A8-1986-42BE-B343-89EA66B137F8}" destId="{3691B566-F10B-49EC-9438-E3C8A69A2740}" srcOrd="1" destOrd="0" presId="urn:microsoft.com/office/officeart/2005/8/layout/radial5"/>
    <dgm:cxn modelId="{01D09BF3-33D0-441D-A289-47D467B16C22}" type="presOf" srcId="{C439CAA4-6C23-4B2B-AD77-D8D18963E2AC}" destId="{7D54C248-39E2-461A-8B4F-637F77F2E145}" srcOrd="0" destOrd="0" presId="urn:microsoft.com/office/officeart/2005/8/layout/radial5"/>
    <dgm:cxn modelId="{98D6B119-B4AB-4C10-AABC-FB95535F3CAC}" type="presOf" srcId="{0759316E-41F8-4B7C-97CF-5A52FF084161}" destId="{4BBE5575-664C-4EA1-A6E9-7879F4EE7A77}" srcOrd="0" destOrd="0" presId="urn:microsoft.com/office/officeart/2005/8/layout/radial5"/>
    <dgm:cxn modelId="{70601F65-EE75-4189-AE9F-05F3AD280FFF}" type="presOf" srcId="{00CCB241-D7AB-4B42-BBC4-DA522CD7C4CD}" destId="{D04D5C63-D844-4CC1-A28E-C3CEC7CF73E3}" srcOrd="0" destOrd="0" presId="urn:microsoft.com/office/officeart/2005/8/layout/radial5"/>
    <dgm:cxn modelId="{656A3B75-F69B-4D2A-AC58-ED789D98F0D9}" srcId="{A5BC7001-9C63-4D4E-AFCD-FD7D37770D27}" destId="{AFE971FB-BBFD-4F1C-95D2-9DD1F9A411CE}" srcOrd="6" destOrd="0" parTransId="{DD3FC12E-456B-45E0-B98E-AFB35F8B5748}" sibTransId="{AE88F626-0768-44C1-972B-793806C47F06}"/>
    <dgm:cxn modelId="{4CFFE117-4284-4A09-A5A0-0AD0A63AC7B6}" srcId="{A5BC7001-9C63-4D4E-AFCD-FD7D37770D27}" destId="{C1D65B0B-FF85-4FBE-A9CA-DDB049B8E2D9}" srcOrd="3" destOrd="0" parTransId="{2EEDA22D-9AAC-4DB3-AC5E-B5699D33BACB}" sibTransId="{E08ABF1F-9B75-40FC-AC75-04916E811CD2}"/>
    <dgm:cxn modelId="{E8315FD0-ED92-4A5C-9F69-72C7C4A861BA}" type="presOf" srcId="{2EEDA22D-9AAC-4DB3-AC5E-B5699D33BACB}" destId="{0FF07171-9090-4E2B-BC64-813245DFB375}" srcOrd="1" destOrd="0" presId="urn:microsoft.com/office/officeart/2005/8/layout/radial5"/>
    <dgm:cxn modelId="{EFA91F96-20B9-47BF-A829-7D1037BA5A44}" srcId="{CBBC3501-4B8F-4889-9E16-8F406B70BDEE}" destId="{7B6BDE39-E5C8-4660-9AA7-21ED719C7BC7}" srcOrd="2" destOrd="0" parTransId="{23165F71-8B84-4690-B4B9-33A85B5AC512}" sibTransId="{DE280E79-63F4-4AEC-9709-C19FE99F7F5D}"/>
    <dgm:cxn modelId="{F1679098-1851-47F1-99C5-379BD0E920F1}" type="presOf" srcId="{C41DEB3B-EB93-4A64-AF71-1B9D8D872872}" destId="{721282FF-FB62-434F-B987-215881F92FCB}" srcOrd="1" destOrd="0" presId="urn:microsoft.com/office/officeart/2005/8/layout/radial5"/>
    <dgm:cxn modelId="{88FC107E-DDCE-40A1-93EE-B3B89DBF3873}" type="presOf" srcId="{251A13F6-6335-4BB8-828F-78EDDF8876AA}" destId="{21497713-BA93-415F-8AA6-485F79E3EDCA}" srcOrd="1" destOrd="0" presId="urn:microsoft.com/office/officeart/2005/8/layout/radial5"/>
    <dgm:cxn modelId="{E41D59D9-C3C2-449C-9897-DF227FF56A06}" type="presOf" srcId="{589124DB-F711-4AB5-B771-FAFB18F4EF72}" destId="{7CD20288-A554-4682-AB4A-5C48267E223E}" srcOrd="0" destOrd="0" presId="urn:microsoft.com/office/officeart/2005/8/layout/radial5"/>
    <dgm:cxn modelId="{E4E3AECF-C5FC-4792-B6E3-00E03CE27DF4}" srcId="{CBBC3501-4B8F-4889-9E16-8F406B70BDEE}" destId="{69B7A9A6-2BAF-40DA-846E-76A93365088D}" srcOrd="1" destOrd="0" parTransId="{867DE654-BD38-4637-8524-C9A4955974C4}" sibTransId="{6C1DD5A1-7C8B-41FA-BFE9-774436EA02CE}"/>
    <dgm:cxn modelId="{5B8FB8E5-58C3-46A9-A4FC-64D288C06532}" srcId="{CBBC3501-4B8F-4889-9E16-8F406B70BDEE}" destId="{A5BC7001-9C63-4D4E-AFCD-FD7D37770D27}" srcOrd="0" destOrd="0" parTransId="{880B27FC-C8DC-46B5-8AB4-6A90842F1E79}" sibTransId="{C9A48E14-70A9-4288-9D03-3C18D5A918AF}"/>
    <dgm:cxn modelId="{ECBA7964-9A7A-44BD-B7DF-37C317898F19}" type="presOf" srcId="{DD3FC12E-456B-45E0-B98E-AFB35F8B5748}" destId="{E95B6358-41AD-4396-9D1D-785166A4D238}" srcOrd="1" destOrd="0" presId="urn:microsoft.com/office/officeart/2005/8/layout/radial5"/>
    <dgm:cxn modelId="{26CFD260-4A31-41C3-9040-A8D432E53657}" srcId="{A5BC7001-9C63-4D4E-AFCD-FD7D37770D27}" destId="{05FEAD55-232A-4A27-B4DB-EDF40C7B1993}" srcOrd="5" destOrd="0" parTransId="{C41DEB3B-EB93-4A64-AF71-1B9D8D872872}" sibTransId="{8F2FF49A-C796-495A-B338-6CD735228B85}"/>
    <dgm:cxn modelId="{7BA3A5DF-FA30-4941-A8A6-4626B25921B7}" type="presOf" srcId="{64838F02-D602-4C91-9539-F8CB0C43FF80}" destId="{3187B3C5-5D54-4A4C-B933-6CF64BA7E4BF}" srcOrd="0" destOrd="0" presId="urn:microsoft.com/office/officeart/2005/8/layout/radial5"/>
    <dgm:cxn modelId="{BBDEC09E-4F81-4CF8-9583-01CD266124FF}" type="presOf" srcId="{C1D65B0B-FF85-4FBE-A9CA-DDB049B8E2D9}" destId="{C94EED08-DAE4-4C85-9C42-E789D16746C9}" srcOrd="0" destOrd="0" presId="urn:microsoft.com/office/officeart/2005/8/layout/radial5"/>
    <dgm:cxn modelId="{DC6482FC-45AF-4F58-BF2A-20C10D1F3AEC}" srcId="{CBBC3501-4B8F-4889-9E16-8F406B70BDEE}" destId="{59247177-AB8F-4976-A4E6-291E23F45859}" srcOrd="4" destOrd="0" parTransId="{F79430C8-586D-4A76-868C-336C93D3815C}" sibTransId="{411B3503-FED2-43E2-A418-F9CB5E3AD9E9}"/>
    <dgm:cxn modelId="{293004DD-8869-4852-9357-39A6433AAEE5}" srcId="{CBBC3501-4B8F-4889-9E16-8F406B70BDEE}" destId="{7C861046-E57A-42EF-AA18-E8BE9B1E7A14}" srcOrd="3" destOrd="0" parTransId="{C1CEE81B-2EE7-4AC0-AE23-77DFEB7AAE7F}" sibTransId="{DE23D63D-E1C8-4635-B701-6CB459023851}"/>
    <dgm:cxn modelId="{AC40374D-90F0-4C3C-96D7-351F61B1CC44}" type="presOf" srcId="{5474DF6A-BFC5-4243-AB08-944BCB637B01}" destId="{073CEAE9-9711-4DA6-B97E-CA2BF3E25BF0}" srcOrd="0" destOrd="0" presId="urn:microsoft.com/office/officeart/2005/8/layout/radial5"/>
    <dgm:cxn modelId="{32D80A90-2F07-4360-99B5-3E3ED842CFCB}" type="presOf" srcId="{DD3FC12E-456B-45E0-B98E-AFB35F8B5748}" destId="{E2FAC7AB-81B9-456C-A7D4-4AC31D43DA61}" srcOrd="0" destOrd="0" presId="urn:microsoft.com/office/officeart/2005/8/layout/radial5"/>
    <dgm:cxn modelId="{B3EAE177-3B88-4FB1-A2C4-14C9F8D54EF5}" type="presOf" srcId="{9A682382-2220-4400-8C99-74449C3EF0EB}" destId="{1BB97CF0-08B8-4674-AB9E-08C860788D9C}" srcOrd="0" destOrd="0" presId="urn:microsoft.com/office/officeart/2005/8/layout/radial5"/>
    <dgm:cxn modelId="{9CC52DD2-0252-4687-921D-F34064FE4CB9}" type="presOf" srcId="{05FEAD55-232A-4A27-B4DB-EDF40C7B1993}" destId="{510C06D4-6EB9-4AAB-8E6A-EB2259636745}" srcOrd="0" destOrd="0" presId="urn:microsoft.com/office/officeart/2005/8/layout/radial5"/>
    <dgm:cxn modelId="{4EDB7BC0-DF8C-416D-9063-163AA2F92C71}" srcId="{A5BC7001-9C63-4D4E-AFCD-FD7D37770D27}" destId="{C439CAA4-6C23-4B2B-AD77-D8D18963E2AC}" srcOrd="4" destOrd="0" parTransId="{00CCB241-D7AB-4B42-BBC4-DA522CD7C4CD}" sibTransId="{F812B1A2-D026-49DF-8845-5CBF37D2E718}"/>
    <dgm:cxn modelId="{DE90607D-1BD1-4ECB-B346-504B66349053}" type="presParOf" srcId="{4BB9161D-93D9-46D3-A34A-543CEF106FD4}" destId="{499F817C-CE00-4F8C-994A-E8672BF1C54A}" srcOrd="0" destOrd="0" presId="urn:microsoft.com/office/officeart/2005/8/layout/radial5"/>
    <dgm:cxn modelId="{C47A490B-3404-4895-8919-49AEA1A734BC}" type="presParOf" srcId="{4BB9161D-93D9-46D3-A34A-543CEF106FD4}" destId="{3187B3C5-5D54-4A4C-B933-6CF64BA7E4BF}" srcOrd="1" destOrd="0" presId="urn:microsoft.com/office/officeart/2005/8/layout/radial5"/>
    <dgm:cxn modelId="{06D5810F-53BF-4EC2-80E1-F598A5238193}" type="presParOf" srcId="{3187B3C5-5D54-4A4C-B933-6CF64BA7E4BF}" destId="{29F42709-3677-4F7F-8835-E41E5B363B05}" srcOrd="0" destOrd="0" presId="urn:microsoft.com/office/officeart/2005/8/layout/radial5"/>
    <dgm:cxn modelId="{2817D09A-1D7E-44B2-A0E4-CF6C2FF1C39E}" type="presParOf" srcId="{4BB9161D-93D9-46D3-A34A-543CEF106FD4}" destId="{7CD20288-A554-4682-AB4A-5C48267E223E}" srcOrd="2" destOrd="0" presId="urn:microsoft.com/office/officeart/2005/8/layout/radial5"/>
    <dgm:cxn modelId="{D19ECE02-CFC5-4A4F-AE54-E0367F13B3EA}" type="presParOf" srcId="{4BB9161D-93D9-46D3-A34A-543CEF106FD4}" destId="{1BB97CF0-08B8-4674-AB9E-08C860788D9C}" srcOrd="3" destOrd="0" presId="urn:microsoft.com/office/officeart/2005/8/layout/radial5"/>
    <dgm:cxn modelId="{95E0A2F0-E72B-4E8E-9835-C48856C87273}" type="presParOf" srcId="{1BB97CF0-08B8-4674-AB9E-08C860788D9C}" destId="{41533B58-7673-403E-9CFA-0A57A5E3FDA8}" srcOrd="0" destOrd="0" presId="urn:microsoft.com/office/officeart/2005/8/layout/radial5"/>
    <dgm:cxn modelId="{0D403B44-C364-4B87-A77A-F84C85B4D508}" type="presParOf" srcId="{4BB9161D-93D9-46D3-A34A-543CEF106FD4}" destId="{073CEAE9-9711-4DA6-B97E-CA2BF3E25BF0}" srcOrd="4" destOrd="0" presId="urn:microsoft.com/office/officeart/2005/8/layout/radial5"/>
    <dgm:cxn modelId="{5DFD4C41-820B-413B-B9E4-427505C8F63F}" type="presParOf" srcId="{4BB9161D-93D9-46D3-A34A-543CEF106FD4}" destId="{0821E4D1-48E8-40A1-BE14-DA363168959C}" srcOrd="5" destOrd="0" presId="urn:microsoft.com/office/officeart/2005/8/layout/radial5"/>
    <dgm:cxn modelId="{EBD70277-950B-43FE-8E11-B5E174ECB182}" type="presParOf" srcId="{0821E4D1-48E8-40A1-BE14-DA363168959C}" destId="{3691B566-F10B-49EC-9438-E3C8A69A2740}" srcOrd="0" destOrd="0" presId="urn:microsoft.com/office/officeart/2005/8/layout/radial5"/>
    <dgm:cxn modelId="{2C845618-7763-4474-A4FF-198C23539F87}" type="presParOf" srcId="{4BB9161D-93D9-46D3-A34A-543CEF106FD4}" destId="{4BBE5575-664C-4EA1-A6E9-7879F4EE7A77}" srcOrd="6" destOrd="0" presId="urn:microsoft.com/office/officeart/2005/8/layout/radial5"/>
    <dgm:cxn modelId="{F5174893-EDC5-4F99-9E1B-DB1DDD22507D}" type="presParOf" srcId="{4BB9161D-93D9-46D3-A34A-543CEF106FD4}" destId="{0992C9B6-7F08-43DC-B052-FAF46B9EE5A6}" srcOrd="7" destOrd="0" presId="urn:microsoft.com/office/officeart/2005/8/layout/radial5"/>
    <dgm:cxn modelId="{A661127D-2A3B-482E-A7D0-E10C9B61B1EB}" type="presParOf" srcId="{0992C9B6-7F08-43DC-B052-FAF46B9EE5A6}" destId="{0FF07171-9090-4E2B-BC64-813245DFB375}" srcOrd="0" destOrd="0" presId="urn:microsoft.com/office/officeart/2005/8/layout/radial5"/>
    <dgm:cxn modelId="{0C85C677-93FE-4370-A7E1-9A8F824B9739}" type="presParOf" srcId="{4BB9161D-93D9-46D3-A34A-543CEF106FD4}" destId="{C94EED08-DAE4-4C85-9C42-E789D16746C9}" srcOrd="8" destOrd="0" presId="urn:microsoft.com/office/officeart/2005/8/layout/radial5"/>
    <dgm:cxn modelId="{18A0A1EA-093D-4B41-85B2-E03A4F49DF44}" type="presParOf" srcId="{4BB9161D-93D9-46D3-A34A-543CEF106FD4}" destId="{D04D5C63-D844-4CC1-A28E-C3CEC7CF73E3}" srcOrd="9" destOrd="0" presId="urn:microsoft.com/office/officeart/2005/8/layout/radial5"/>
    <dgm:cxn modelId="{E53E92CD-2D6A-4CE7-A620-3DEA5DA59097}" type="presParOf" srcId="{D04D5C63-D844-4CC1-A28E-C3CEC7CF73E3}" destId="{958FB4C8-BA8A-4CAB-A893-05886A5DDCD5}" srcOrd="0" destOrd="0" presId="urn:microsoft.com/office/officeart/2005/8/layout/radial5"/>
    <dgm:cxn modelId="{78401B58-9601-4C24-908B-818DD413DB25}" type="presParOf" srcId="{4BB9161D-93D9-46D3-A34A-543CEF106FD4}" destId="{7D54C248-39E2-461A-8B4F-637F77F2E145}" srcOrd="10" destOrd="0" presId="urn:microsoft.com/office/officeart/2005/8/layout/radial5"/>
    <dgm:cxn modelId="{88F79696-BBB1-4DCD-A76C-E6532CEFC740}" type="presParOf" srcId="{4BB9161D-93D9-46D3-A34A-543CEF106FD4}" destId="{E5B25D77-0A3A-4D66-826C-75109862457D}" srcOrd="11" destOrd="0" presId="urn:microsoft.com/office/officeart/2005/8/layout/radial5"/>
    <dgm:cxn modelId="{C912237F-62D8-4AE0-A6BD-CB6F412435F7}" type="presParOf" srcId="{E5B25D77-0A3A-4D66-826C-75109862457D}" destId="{721282FF-FB62-434F-B987-215881F92FCB}" srcOrd="0" destOrd="0" presId="urn:microsoft.com/office/officeart/2005/8/layout/radial5"/>
    <dgm:cxn modelId="{7F4A0C67-4753-4ADB-8F49-14CFFA356CF8}" type="presParOf" srcId="{4BB9161D-93D9-46D3-A34A-543CEF106FD4}" destId="{510C06D4-6EB9-4AAB-8E6A-EB2259636745}" srcOrd="12" destOrd="0" presId="urn:microsoft.com/office/officeart/2005/8/layout/radial5"/>
    <dgm:cxn modelId="{CDDB065F-DF6C-4B70-A4A3-FBCB8681ADBF}" type="presParOf" srcId="{4BB9161D-93D9-46D3-A34A-543CEF106FD4}" destId="{E2FAC7AB-81B9-456C-A7D4-4AC31D43DA61}" srcOrd="13" destOrd="0" presId="urn:microsoft.com/office/officeart/2005/8/layout/radial5"/>
    <dgm:cxn modelId="{425DDE04-C3DD-4586-AA77-B09AE5A7F433}" type="presParOf" srcId="{E2FAC7AB-81B9-456C-A7D4-4AC31D43DA61}" destId="{E95B6358-41AD-4396-9D1D-785166A4D238}" srcOrd="0" destOrd="0" presId="urn:microsoft.com/office/officeart/2005/8/layout/radial5"/>
    <dgm:cxn modelId="{19061B3A-29E0-48CB-9276-74ECFCD9100D}" type="presParOf" srcId="{4BB9161D-93D9-46D3-A34A-543CEF106FD4}" destId="{61592770-BC46-421F-B4E8-62B2ACBF169E}" srcOrd="14" destOrd="0" presId="urn:microsoft.com/office/officeart/2005/8/layout/radial5"/>
    <dgm:cxn modelId="{F8DDA2CE-C952-4AC9-AD42-3106D6C2F017}" type="presParOf" srcId="{4BB9161D-93D9-46D3-A34A-543CEF106FD4}" destId="{40683F28-E85E-438B-B770-907CD3B8AE09}" srcOrd="15" destOrd="0" presId="urn:microsoft.com/office/officeart/2005/8/layout/radial5"/>
    <dgm:cxn modelId="{7FE618A7-0674-4453-99D7-B3D4BCCBB809}" type="presParOf" srcId="{40683F28-E85E-438B-B770-907CD3B8AE09}" destId="{21497713-BA93-415F-8AA6-485F79E3EDCA}" srcOrd="0" destOrd="0" presId="urn:microsoft.com/office/officeart/2005/8/layout/radial5"/>
    <dgm:cxn modelId="{496AAB23-77C2-4A14-BBD1-FA14C6E67009}" type="presParOf" srcId="{4BB9161D-93D9-46D3-A34A-543CEF106FD4}" destId="{D9946142-A76B-43CF-A321-DC977285B645}" srcOrd="16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C2B27-7768-475F-B644-9911D4154722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41E46-985C-49B9-9F82-2CB81E0174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023AB1-7C1A-4CAA-ABE0-875200FAF09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A0B90-04DA-49B9-81FA-5B570D856393}" type="datetimeFigureOut">
              <a:rPr lang="ru-RU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80719-9CAF-4551-984E-3E9CB3E9C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589D-ADDE-4F48-9CCF-97010DF000DC}" type="datetimeFigureOut">
              <a:rPr lang="ru-RU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2379-FA13-4271-A11B-027CD031C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724AA-32BD-493C-AF81-0A64243177DE}" type="datetimeFigureOut">
              <a:rPr lang="ru-RU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7DC18-AC90-4491-A120-AA48EDCB1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5A0B90-04DA-49B9-81FA-5B570D856393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A80719-9CAF-4551-984E-3E9CB3E9C4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29C6EF-5BC4-4786-9CBC-70DFB67FF9FA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005E20-8334-49CA-B43B-133B796A0F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DC0450-009B-4604-9661-FFD85177721A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66CD49-3772-4F24-AD5C-77E64AD8A2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9E4552-8074-4043-B998-F960AD638AAC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A7BFD8-78E8-4885-A120-26AD22F901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B0A976-7A68-4463-BB48-40D1956636B0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E71D2A-D803-4A69-8047-0FE8411158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C1BB6B-EFCD-4F89-8D4E-BB25DC0AD0C8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234ABF-7E99-4F86-9372-0E067EDB3F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FE50B6-A6C1-4878-BACD-305A8CE89BD8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E7F4E1-AE32-4E53-BDBE-9A81BB9CF8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6FEDC4-0678-477D-8761-17CE35318776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70AF51-B8B0-402C-BFF8-4BFD02CC8A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C6EF-5BC4-4786-9CBC-70DFB67FF9FA}" type="datetimeFigureOut">
              <a:rPr lang="ru-RU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05E20-8334-49CA-B43B-133B796A0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50A099-0FEA-4691-A275-A7537723B1BA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175779-C6EC-44F5-81FA-E9A90B44FA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C2589D-ADDE-4F48-9CCF-97010DF000DC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2D2379-FA13-4271-A11B-027CD031CF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6724AA-32BD-493C-AF81-0A64243177DE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07DC18-AC90-4491-A120-AA48EDCB11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5A0B90-04DA-49B9-81FA-5B570D856393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A80719-9CAF-4551-984E-3E9CB3E9C4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29C6EF-5BC4-4786-9CBC-70DFB67FF9FA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005E20-8334-49CA-B43B-133B796A0F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DC0450-009B-4604-9661-FFD85177721A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66CD49-3772-4F24-AD5C-77E64AD8A2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9E4552-8074-4043-B998-F960AD638AAC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A7BFD8-78E8-4885-A120-26AD22F901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B0A976-7A68-4463-BB48-40D1956636B0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E71D2A-D803-4A69-8047-0FE8411158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C1BB6B-EFCD-4F89-8D4E-BB25DC0AD0C8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234ABF-7E99-4F86-9372-0E067EDB3F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FE50B6-A6C1-4878-BACD-305A8CE89BD8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E7F4E1-AE32-4E53-BDBE-9A81BB9CF8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C0450-009B-4604-9661-FFD85177721A}" type="datetimeFigureOut">
              <a:rPr lang="ru-RU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6CD49-3772-4F24-AD5C-77E64AD8A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6FEDC4-0678-477D-8761-17CE35318776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70AF51-B8B0-402C-BFF8-4BFD02CC8A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50A099-0FEA-4691-A275-A7537723B1BA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175779-C6EC-44F5-81FA-E9A90B44FA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C2589D-ADDE-4F48-9CCF-97010DF000DC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2D2379-FA13-4271-A11B-027CD031CF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6724AA-32BD-493C-AF81-0A64243177DE}" type="datetimeFigureOut">
              <a:rPr lang="ru-RU" smtClean="0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07DC18-AC90-4491-A120-AA48EDCB11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E4552-8074-4043-B998-F960AD638AAC}" type="datetimeFigureOut">
              <a:rPr lang="ru-RU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7BFD8-78E8-4885-A120-26AD22F90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0A976-7A68-4463-BB48-40D1956636B0}" type="datetimeFigureOut">
              <a:rPr lang="ru-RU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71D2A-D803-4A69-8047-0FE8411158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1BB6B-EFCD-4F89-8D4E-BB25DC0AD0C8}" type="datetimeFigureOut">
              <a:rPr lang="ru-RU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34ABF-7E99-4F86-9372-0E067EDB3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E50B6-A6C1-4878-BACD-305A8CE89BD8}" type="datetimeFigureOut">
              <a:rPr lang="ru-RU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7F4E1-AE32-4E53-BDBE-9A81BB9CF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FEDC4-0678-477D-8761-17CE35318776}" type="datetimeFigureOut">
              <a:rPr lang="ru-RU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0AF51-B8B0-402C-BFF8-4BFD02CC8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0A099-0FEA-4691-A275-A7537723B1BA}" type="datetimeFigureOut">
              <a:rPr lang="ru-RU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75779-C6EC-44F5-81FA-E9A90B44F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7EDDDC-09DE-4882-A21D-E52883AAA4E8}" type="datetimeFigureOut">
              <a:rPr lang="ru-RU"/>
              <a:pPr>
                <a:defRPr/>
              </a:pPr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83AD93-8BF9-4DBC-B49A-FC66F2180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A778A03-AA3D-4769-9B55-F30D196A90DE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D04A83-E50D-474F-AF38-C694F8261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A778A03-AA3D-4769-9B55-F30D196A90DE}" type="datetimeFigureOut">
              <a:rPr lang="ru-RU" smtClean="0"/>
              <a:pPr/>
              <a:t>27.12.2021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6D04A83-E50D-474F-AF38-C694F82614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5214950"/>
            <a:ext cx="821537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Кто может вести за собой?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3286116" y="1285875"/>
            <a:ext cx="5500697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занимающая активную жизненную позицию; компетентная, инициативная, толерантная, коммуникативная, ответственная;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 обладающая способностями к равноправному объединению для решения жизненно важных проблем; 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умеющая организовать новое социальное пространство, наладить взаимодействие;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 достигнуть желаемых результатов </a:t>
            </a:r>
          </a:p>
        </p:txBody>
      </p:sp>
      <p:sp>
        <p:nvSpPr>
          <p:cNvPr id="15363" name="Прямоугольник 5"/>
          <p:cNvSpPr>
            <a:spLocks noChangeArrowheads="1"/>
          </p:cNvSpPr>
          <p:nvPr/>
        </p:nvSpPr>
        <p:spPr bwMode="auto">
          <a:xfrm>
            <a:off x="357188" y="285750"/>
            <a:ext cx="8501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FF00"/>
                </a:solidFill>
                <a:latin typeface="Bookman Old Style" pitchFamily="18" charset="0"/>
              </a:rPr>
              <a:t>Лидер – это личность</a:t>
            </a:r>
            <a:endParaRPr lang="ru-RU" sz="4400">
              <a:solidFill>
                <a:srgbClr val="FFFF00"/>
              </a:solidFill>
              <a:latin typeface="Calibri" pitchFamily="34" charset="0"/>
            </a:endParaRPr>
          </a:p>
        </p:txBody>
      </p:sp>
      <p:pic>
        <p:nvPicPr>
          <p:cNvPr id="7" name="Рисунок 6" descr="3dc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285992"/>
            <a:ext cx="2643174" cy="25844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85720" y="214290"/>
          <a:ext cx="8643998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00232" y="214290"/>
            <a:ext cx="517250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/>
                <a:solidFill>
                  <a:schemeClr val="accent3"/>
                </a:solidFill>
              </a:rPr>
              <a:t>Типы лидеров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1928813"/>
            <a:ext cx="8429625" cy="42862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marL="3768725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ЛИДЕРОМ</a:t>
            </a:r>
            <a:r>
              <a:rPr lang="ru-RU" b="1" dirty="0" smtClean="0">
                <a:latin typeface="Bookman Old Style" pitchFamily="18" charset="0"/>
              </a:rPr>
              <a:t> </a:t>
            </a:r>
            <a:r>
              <a:rPr lang="ru-RU" sz="2600" b="1" dirty="0" smtClean="0">
                <a:latin typeface="Bookman Old Style" pitchFamily="18" charset="0"/>
              </a:rPr>
              <a:t>может стать только тот, кто много работает над собой, развивая свои лучшие качества.</a:t>
            </a:r>
            <a:endParaRPr lang="ru-RU" sz="2600" b="1" dirty="0"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3" y="1357313"/>
            <a:ext cx="8001000" cy="21431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429500" y="428625"/>
            <a:ext cx="1485900" cy="11430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rgbClr val="FF0000"/>
                </a:solidFill>
              </a:rPr>
              <a:t>!!!</a:t>
            </a:r>
          </a:p>
        </p:txBody>
      </p:sp>
      <p:pic>
        <p:nvPicPr>
          <p:cNvPr id="7" name="Рисунок 6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214686"/>
            <a:ext cx="3753771" cy="2811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" descr="Качества лидера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428625"/>
            <a:ext cx="8456613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715125" y="428625"/>
            <a:ext cx="1928813" cy="64293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«Если хочу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– то смогу»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14290"/>
            <a:ext cx="192882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«Знаю,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что хочу»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571612"/>
            <a:ext cx="2643206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«Найти выход в лабиринте мнений»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2000240"/>
            <a:ext cx="2643206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3300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«Не так, как все»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5357826"/>
            <a:ext cx="2571768" cy="89255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«Вести за собой»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3357562"/>
            <a:ext cx="2537454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3300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«Организовать дело»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43636" y="3571876"/>
            <a:ext cx="245802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«В их единстве»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5429264"/>
            <a:ext cx="3286148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«Сплотить товарищей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на дело»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132</Words>
  <Application>Microsoft Office PowerPoint</Application>
  <PresentationFormat>Экран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1_Тема Office</vt:lpstr>
      <vt:lpstr>Аспект</vt:lpstr>
      <vt:lpstr>Солнцестояние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ЦВР</dc:creator>
  <cp:lastModifiedBy>ЦВР</cp:lastModifiedBy>
  <cp:revision>2</cp:revision>
  <dcterms:created xsi:type="dcterms:W3CDTF">2021-12-27T05:44:53Z</dcterms:created>
  <dcterms:modified xsi:type="dcterms:W3CDTF">2021-12-27T05:49:49Z</dcterms:modified>
</cp:coreProperties>
</file>