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3" r:id="rId5"/>
    <p:sldId id="276" r:id="rId6"/>
    <p:sldId id="277" r:id="rId7"/>
    <p:sldId id="281" r:id="rId8"/>
    <p:sldId id="274" r:id="rId9"/>
    <p:sldId id="278" r:id="rId10"/>
    <p:sldId id="272" r:id="rId11"/>
    <p:sldId id="279" r:id="rId12"/>
    <p:sldId id="280" r:id="rId13"/>
    <p:sldId id="275" r:id="rId14"/>
    <p:sldId id="282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44" y="1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2914650"/>
            <a:ext cx="57926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350551"/>
            <a:ext cx="3312368" cy="43814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00151"/>
            <a:ext cx="821925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859"/>
            </a:avLst>
          </a:prstGeom>
          <a:blipFill dpi="0"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6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299942"/>
            <a:ext cx="3888432" cy="432048"/>
          </a:xfrm>
        </p:spPr>
        <p:txBody>
          <a:bodyPr>
            <a:normAutofit fontScale="85000" lnSpcReduction="20000"/>
          </a:bodyPr>
          <a:lstStyle/>
          <a:p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Фоминская</a:t>
            </a: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Кукушкина В.Г. учитель физической культуры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563638"/>
            <a:ext cx="6408712" cy="19082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ДЕНЬ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ЗАЩИТНИКА ОТЕЧЕСТВА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2" y="2575863"/>
            <a:ext cx="1539292" cy="23001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267494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</a:t>
            </a:r>
          </a:p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есячника</a:t>
            </a:r>
            <a:endParaRPr lang="ru-RU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950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 часы. Уроки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мужеств. Уроки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гражданственности</a:t>
            </a:r>
          </a:p>
        </p:txBody>
      </p:sp>
      <p:pic>
        <p:nvPicPr>
          <p:cNvPr id="7170" name="Picture 2" descr="C:\Users\LX\Desktop\23\IMG-20230219-WA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21704" r="16137" b="15861"/>
          <a:stretch/>
        </p:blipFill>
        <p:spPr bwMode="auto">
          <a:xfrm>
            <a:off x="3635896" y="895384"/>
            <a:ext cx="2714679" cy="17436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X\Desktop\23\16769023581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7" b="4525"/>
          <a:stretch/>
        </p:blipFill>
        <p:spPr bwMode="auto">
          <a:xfrm>
            <a:off x="539552" y="864603"/>
            <a:ext cx="2858954" cy="28863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X\Desktop\ОТЧЁТЫ\2022уч.год\отчёт 23 февраля 2021\IMG_20210220_0928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5" b="8263"/>
          <a:stretch/>
        </p:blipFill>
        <p:spPr bwMode="auto">
          <a:xfrm>
            <a:off x="3457489" y="2756396"/>
            <a:ext cx="2900186" cy="1440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LX\Desktop\ОТЧЁТЫ\2022уч.год\отчёт 23 февраля 2021\IMG-20210224-WA0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 b="23076"/>
          <a:stretch/>
        </p:blipFill>
        <p:spPr bwMode="auto">
          <a:xfrm>
            <a:off x="6443328" y="1563638"/>
            <a:ext cx="2193078" cy="17489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65963" y="3507854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10.02-17.02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919810"/>
            <a:ext cx="3384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классах прошли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часы, где ребятам  рассказали о военном времени, о героях войны, тружениках тыла. О тех кто сейчас воюет за мирное небо.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0596" y="3872919"/>
            <a:ext cx="758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чел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4934" y="4596918"/>
            <a:ext cx="17595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450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162" y="29885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 строя и песни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64288" y="48351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20.02.2023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LX\Desktop\23\Восстановлено_jpg_файл(5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r="10426" b="16647"/>
          <a:stretch/>
        </p:blipFill>
        <p:spPr bwMode="auto">
          <a:xfrm>
            <a:off x="552736" y="483518"/>
            <a:ext cx="2210747" cy="14818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X\Desktop\23\Восстановлено_jpg_файл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0" r="31041"/>
          <a:stretch/>
        </p:blipFill>
        <p:spPr bwMode="auto">
          <a:xfrm>
            <a:off x="217156" y="3323822"/>
            <a:ext cx="2881905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68245" y="987574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 чел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339263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День Защитников Отечества! Этому знаменательному дню посвящается наш конкурс. Сегодня, как и в былые времена, наша Российская Армия славится своими воинами. ... В нашей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конкурс «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проводится по сложившейся традиции ежегодно перед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Сегодня мы надеемся, каждый участник постарается показать свои только самые положительные качества – ответственность, умение слаженно работать в коллективе, любовь к Родине, готовность встать на её защиту в случае необходимости…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C:\Users\LX\Desktop\23\Восстановлено_jpg_файл(537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5742" r="17211" b="9122"/>
          <a:stretch/>
        </p:blipFill>
        <p:spPr bwMode="auto">
          <a:xfrm>
            <a:off x="2752420" y="1518403"/>
            <a:ext cx="1987422" cy="14369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X\Desktop\23\Восстановлено_jpg_файл(5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38397" r="17890"/>
          <a:stretch/>
        </p:blipFill>
        <p:spPr bwMode="auto">
          <a:xfrm>
            <a:off x="4739842" y="765109"/>
            <a:ext cx="1863386" cy="13096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LX\Desktop\23\Восстановлено_jpg_файл(466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t="30445" r="11487"/>
          <a:stretch/>
        </p:blipFill>
        <p:spPr bwMode="auto">
          <a:xfrm>
            <a:off x="826681" y="2074785"/>
            <a:ext cx="1958100" cy="1179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LX\Desktop\23\Восстановлено_jpg_файл(45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36511" r="7297" b="4309"/>
          <a:stretch/>
        </p:blipFill>
        <p:spPr bwMode="auto">
          <a:xfrm>
            <a:off x="6124052" y="2154620"/>
            <a:ext cx="2271356" cy="1238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340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3933" y="26749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Военно-спортивная игра «Зарница». </a:t>
            </a:r>
          </a:p>
        </p:txBody>
      </p:sp>
      <p:pic>
        <p:nvPicPr>
          <p:cNvPr id="9218" name="Picture 2" descr="C:\Users\LX\Desktop\23\IMG-20230217-WA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0"/>
          <a:stretch/>
        </p:blipFill>
        <p:spPr bwMode="auto">
          <a:xfrm>
            <a:off x="899592" y="2427734"/>
            <a:ext cx="1868683" cy="1562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LX\Desktop\23\IMG_20230217_1256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27762"/>
          <a:stretch/>
        </p:blipFill>
        <p:spPr bwMode="auto">
          <a:xfrm>
            <a:off x="755576" y="723590"/>
            <a:ext cx="2320243" cy="15261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LX\AppData\Local\Temp\Rar$DIa976.46091\16769628733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0"/>
          <a:stretch/>
        </p:blipFill>
        <p:spPr bwMode="auto">
          <a:xfrm>
            <a:off x="3438402" y="2571750"/>
            <a:ext cx="3195930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LX\Desktop\23\IMG-20230217-WA00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17263" r="16521"/>
          <a:stretch/>
        </p:blipFill>
        <p:spPr bwMode="auto">
          <a:xfrm>
            <a:off x="2627784" y="1776213"/>
            <a:ext cx="1391355" cy="1471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LX\Desktop\23\IMG-20230217-WA0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8" b="25943"/>
          <a:stretch/>
        </p:blipFill>
        <p:spPr bwMode="auto">
          <a:xfrm>
            <a:off x="3741802" y="708834"/>
            <a:ext cx="2589131" cy="1396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LX\Desktop\23\IMG-20230217-WA00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18677" r="8341" b="12034"/>
          <a:stretch/>
        </p:blipFill>
        <p:spPr bwMode="auto">
          <a:xfrm>
            <a:off x="6330933" y="727218"/>
            <a:ext cx="2400884" cy="15225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LX\Desktop\23\IMG-20230217-WA00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/>
          <a:stretch/>
        </p:blipFill>
        <p:spPr bwMode="auto">
          <a:xfrm>
            <a:off x="6779244" y="2512202"/>
            <a:ext cx="1504262" cy="18775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3744" y="4205062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 чел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7039" y="402817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21.02.2023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LX\Desktop\23\IMG-20230217-WA00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t="26941" r="22878" b="7014"/>
          <a:stretch/>
        </p:blipFill>
        <p:spPr bwMode="auto">
          <a:xfrm>
            <a:off x="5868144" y="1486656"/>
            <a:ext cx="1294566" cy="1340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1550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X\Desktop\23\IMG_20230217_1259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11674" r="15839"/>
          <a:stretch/>
        </p:blipFill>
        <p:spPr bwMode="auto">
          <a:xfrm>
            <a:off x="4067944" y="304967"/>
            <a:ext cx="1626432" cy="25374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X\AppData\Local\Temp\Rar$DIa5388.11563\1676962873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0" t="16504" r="19553" b="50168"/>
          <a:stretch/>
        </p:blipFill>
        <p:spPr bwMode="auto">
          <a:xfrm>
            <a:off x="5868144" y="567613"/>
            <a:ext cx="2856384" cy="1793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X\Desktop\23\IMG_20230217_130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39277" r="12037" b="30362"/>
          <a:stretch/>
        </p:blipFill>
        <p:spPr bwMode="auto">
          <a:xfrm>
            <a:off x="319980" y="2262797"/>
            <a:ext cx="3867860" cy="12283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4580678"/>
            <a:ext cx="3285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Кукушкина В.Г учитель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физ-ры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</a:t>
            </a:r>
          </a:p>
        </p:txBody>
      </p:sp>
      <p:pic>
        <p:nvPicPr>
          <p:cNvPr id="5122" name="Picture 2" descr="C:\Users\LX\Desktop\23\IMG_20230217_1238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6"/>
          <a:stretch/>
        </p:blipFill>
        <p:spPr bwMode="auto">
          <a:xfrm>
            <a:off x="319980" y="323321"/>
            <a:ext cx="3064697" cy="1576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X\Desktop\23\IMG_20230217_1247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43758"/>
            <a:ext cx="2130996" cy="15982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70351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формировать интерес к занятиям физической культурой.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Познакомить детей с военно-патриотической игрой 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Зарница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закреплять знания детей о воинских специальностях, родах войск.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63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4142" y="483518"/>
            <a:ext cx="4160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мирного неба над головой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LX\Desktop\23\Восстановлено_jpg_файл(50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3635896" y="2314933"/>
            <a:ext cx="2779623" cy="17207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X\Desktop\23\Восстановлено_jpg_файл(3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t="24019" r="28734" b="13746"/>
          <a:stretch/>
        </p:blipFill>
        <p:spPr bwMode="auto">
          <a:xfrm>
            <a:off x="6340782" y="1338933"/>
            <a:ext cx="2337991" cy="1661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X\Desktop\23\Восстановлено_jpg_файл(44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17" y="1348821"/>
            <a:ext cx="2093453" cy="13956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4654415"/>
            <a:ext cx="2307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Кукушкина В.Г учитель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физ-ры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7300" y="3175297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27.02.2023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023538"/>
            <a:ext cx="6161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месячника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посвящённое 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Дню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ЗАЩИТНИКА ОТЕЧЕСТВА </a:t>
            </a:r>
          </a:p>
        </p:txBody>
      </p:sp>
    </p:spTree>
    <p:extLst>
      <p:ext uri="{BB962C8B-B14F-4D97-AF65-F5344CB8AC3E}">
        <p14:creationId xmlns:p14="http://schemas.microsoft.com/office/powerpoint/2010/main" val="24463936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53381"/>
              </p:ext>
            </p:extLst>
          </p:nvPr>
        </p:nvGraphicFramePr>
        <p:xfrm>
          <a:off x="179512" y="220765"/>
          <a:ext cx="8784976" cy="4866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0"/>
                <a:gridCol w="1187170"/>
                <a:gridCol w="4148632"/>
                <a:gridCol w="3096344"/>
              </a:tblGrid>
              <a:tr h="426041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</a:tr>
              <a:tr h="29471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Церемония открытия месячника защитникам Отечества</a:t>
                      </a: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Пшеницина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К.В. советник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чтецов «Если мы войну забудем»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Немшанова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Г.А, Шмакова Г.Л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-ля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литературы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13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боевого поста «Сегодня ученик-завтра солдат!»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Колотова А.А. библиотекарь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604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06.02-10.02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«Мы помним! Мы гордимся!» (сувениры детям войны и труженикам тыла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Брянцева Е.Л, Шмаков Г.В учителя технологии</a:t>
                      </a:r>
                    </a:p>
                  </a:txBody>
                  <a:tcPr marL="91442" marR="91442" marT="45734" marB="45734"/>
                </a:tc>
              </a:tr>
              <a:tr h="278737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«Письмо солдату» поздравление военнослужащих </a:t>
                      </a: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Немшанова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Г.А, Шмакова Г.Л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-ля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русского </a:t>
                      </a:r>
                      <a:r>
                        <a:rPr lang="ru-RU" sz="105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«Бессмертный полк»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 и Колотова А.А.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.02-10.02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детского творчества (рисунки, поделки)</a:t>
                      </a: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Колотова А.А,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Брянцева Е.Л, Шмаков Г.В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95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эстафета «Лучше папы-друга нет»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В.Г.(учитель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физ-ры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и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395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 «Калейдоскоп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мужества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Боталова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В.А., Кукушкина В.Г. учитель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/>
                </a:tc>
              </a:tr>
              <a:tr h="272557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15.02-17.02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«Цветы на снегу» возложение 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цветов к обелиску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В.Г.(учитель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физ-ры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Колотова А.А. библиотекарь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«Лыжня России»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В.Г.(учитель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физ-ры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10.02-17.02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 часы. Уроки мужеств, уроки памяти а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гражданственности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</a:p>
                  </a:txBody>
                  <a:tcPr marL="91442" marR="91442" marT="45734" marB="4573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95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Смотр строя и песни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В.Г.(учитель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физ-ры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и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рук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Военно-спортивная игра «Зарница». Закрытие 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 учитель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физ-ры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6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27.02.2023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Закрытие 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месячника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посвящённого Дню Защитников Отечества</a:t>
                      </a:r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Кукушкина В.Г учитель </a:t>
                      </a:r>
                      <a:r>
                        <a:rPr lang="ru-RU" sz="105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физ-ры</a:t>
                      </a:r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1442" marR="91442" marT="45734" marB="4573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358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5486"/>
            <a:ext cx="2592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открытия месячника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84168" y="267494"/>
            <a:ext cx="2819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войну забудем»</a:t>
            </a:r>
          </a:p>
        </p:txBody>
      </p:sp>
      <p:pic>
        <p:nvPicPr>
          <p:cNvPr id="1027" name="Picture 3" descr="C:\Users\LX\Desktop\23\IMG_20230215_1135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34764" r="2442"/>
          <a:stretch/>
        </p:blipFill>
        <p:spPr bwMode="auto">
          <a:xfrm>
            <a:off x="6398284" y="850966"/>
            <a:ext cx="2328277" cy="12551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X\Desktop\23\IMG_20230215_1136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t="24476" r="22441" b="7766"/>
          <a:stretch/>
        </p:blipFill>
        <p:spPr bwMode="auto">
          <a:xfrm>
            <a:off x="4644008" y="271500"/>
            <a:ext cx="1724673" cy="1468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X\Desktop\23\IMG-20230221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41" y="2283718"/>
            <a:ext cx="3041915" cy="17110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X\Downloads\IMG_20230221_1709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/>
          <a:stretch/>
        </p:blipFill>
        <p:spPr bwMode="auto">
          <a:xfrm>
            <a:off x="425353" y="1146046"/>
            <a:ext cx="2567000" cy="20775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X\Desktop\23\IMG-20230221-WA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r="13524"/>
          <a:stretch/>
        </p:blipFill>
        <p:spPr bwMode="auto">
          <a:xfrm>
            <a:off x="4499992" y="1984560"/>
            <a:ext cx="1403991" cy="2478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8196" y="3304292"/>
            <a:ext cx="2981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01.02.2023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линейке объявили  план мероприятий проведения Месячника защитников Отечества.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9521" y="4093281"/>
            <a:ext cx="2886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03.02.2023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классах провели конкурс чтецов, самые активные были награждены.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58829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Немшанова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Г.А, Шмакова Г.Л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-ля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36873005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143" y="195486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ученик-завтра солдат!»</a:t>
            </a:r>
          </a:p>
        </p:txBody>
      </p:sp>
      <p:pic>
        <p:nvPicPr>
          <p:cNvPr id="1026" name="Picture 2" descr="C:\Users\LX\Desktop\23\IMG_20230209_102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6" y="564818"/>
            <a:ext cx="2976331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X\Desktop\23\IMG_20230209_1025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r="20724"/>
          <a:stretch/>
        </p:blipFill>
        <p:spPr bwMode="auto">
          <a:xfrm>
            <a:off x="1331640" y="2859714"/>
            <a:ext cx="1296144" cy="20205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X\Desktop\23\IMG_20230213_1342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4758" r="7760"/>
          <a:stretch/>
        </p:blipFill>
        <p:spPr bwMode="auto">
          <a:xfrm>
            <a:off x="5807242" y="350892"/>
            <a:ext cx="2666028" cy="22978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X\Desktop\23\IMG-20230219-WA0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 b="1"/>
          <a:stretch/>
        </p:blipFill>
        <p:spPr bwMode="auto">
          <a:xfrm>
            <a:off x="5786446" y="2859714"/>
            <a:ext cx="2523386" cy="16497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X\Desktop\23\IMG-20230219-WA00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15027" r="21077" b="4886"/>
          <a:stretch/>
        </p:blipFill>
        <p:spPr bwMode="auto">
          <a:xfrm>
            <a:off x="4269769" y="1680942"/>
            <a:ext cx="1399592" cy="2895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X\Desktop\23\IMG-20230219-WA00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t="3128" r="24156" b="7921"/>
          <a:stretch/>
        </p:blipFill>
        <p:spPr bwMode="auto">
          <a:xfrm>
            <a:off x="2990865" y="699542"/>
            <a:ext cx="1388640" cy="3045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4921" y="843558"/>
            <a:ext cx="992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06.02.2023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4606841"/>
            <a:ext cx="62310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Колотова А.А.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педагог-библиотекарь,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К.В.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по воспитательной работе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990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950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помним! Мы гордимся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>
              <a:defRPr/>
            </a:pPr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сувениры детям войны и труженикам тыла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349999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солдату» поздравление военнослужащих </a:t>
            </a:r>
          </a:p>
        </p:txBody>
      </p:sp>
      <p:pic>
        <p:nvPicPr>
          <p:cNvPr id="1029" name="Picture 5" descr="C:\Users\LX\Desktop\23\16769023581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14066" b="35814"/>
          <a:stretch/>
        </p:blipFill>
        <p:spPr bwMode="auto">
          <a:xfrm>
            <a:off x="5064997" y="2715766"/>
            <a:ext cx="3845254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X\AppData\Local\Temp\Rar$DIa4932.43270\16769643798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"/>
          <a:stretch/>
        </p:blipFill>
        <p:spPr bwMode="auto">
          <a:xfrm>
            <a:off x="6444208" y="1088663"/>
            <a:ext cx="2244089" cy="13520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X\AppData\Local\Temp\Rar$DIa4932.49985\1676964379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939055"/>
            <a:ext cx="1238470" cy="1651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60045" y="4443958"/>
            <a:ext cx="1500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06.02-10.02. 2023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LX\Desktop\23\16770711057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5465" r="17466"/>
          <a:stretch/>
        </p:blipFill>
        <p:spPr bwMode="auto">
          <a:xfrm>
            <a:off x="467543" y="1131590"/>
            <a:ext cx="1727544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212" y="3398971"/>
            <a:ext cx="16869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Гусарова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Агафангеловна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итя войны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LX\Desktop\23\16771281769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t="26121" r="15673"/>
          <a:stretch/>
        </p:blipFill>
        <p:spPr bwMode="auto">
          <a:xfrm>
            <a:off x="2339752" y="1131590"/>
            <a:ext cx="1868034" cy="26340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3848433"/>
            <a:ext cx="1868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Буланов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Рудольф Васильевич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586" y="4567068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Брянцева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Е.Л учитель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07786" y="4433075"/>
            <a:ext cx="781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 чел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109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X\Desktop\23\IMG_20230220_102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6837" r="5749"/>
          <a:stretch/>
        </p:blipFill>
        <p:spPr bwMode="auto">
          <a:xfrm>
            <a:off x="185876" y="560857"/>
            <a:ext cx="2906075" cy="2483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42232"/>
            <a:ext cx="2126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242232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детского творчества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рисунки, поделки)</a:t>
            </a:r>
          </a:p>
        </p:txBody>
      </p:sp>
      <p:pic>
        <p:nvPicPr>
          <p:cNvPr id="11" name="Picture 2" descr="C:\Users\LX\Desktop\23\1676902358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15" y="867899"/>
            <a:ext cx="1385900" cy="18478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LX\Desktop\23\1676954231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35" y="808061"/>
            <a:ext cx="1475656" cy="19675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LX\Desktop\23\16769542313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72" y="2859782"/>
            <a:ext cx="2375926" cy="1781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X\Desktop\23\16769542313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20386"/>
            <a:ext cx="2165987" cy="16244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5876" y="3219822"/>
            <a:ext cx="3666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 рук </a:t>
            </a:r>
            <a:r>
              <a:rPr lang="ru-RU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Гусарова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 рассказала </a:t>
            </a:r>
            <a:r>
              <a:rPr lang="ru-RU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ребятом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бессмертном полке и закончила свою беседу словами из песни: Течет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 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бессмертного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 улицам, проспектам, по стране Шагают в ряд с портретами в руках Потомки победителей в войне. На старых фото вечно молодые Свою оставив вахту в небесах Шагают предки с нами как живые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Течет река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бессмертного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фотографий лица как с иконы Не закрывая глаз, на нас глядят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(Олег Газманов)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853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6749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мужества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LX\Desktop\23\IMG-20230227-WA0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2"/>
          <a:stretch/>
        </p:blipFill>
        <p:spPr bwMode="auto">
          <a:xfrm>
            <a:off x="755576" y="987574"/>
            <a:ext cx="3393215" cy="2010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X\Desktop\23\IMG-20230227-WA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9" b="12616"/>
          <a:stretch/>
        </p:blipFill>
        <p:spPr bwMode="auto">
          <a:xfrm>
            <a:off x="4355976" y="1347614"/>
            <a:ext cx="4161301" cy="1940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4587974"/>
            <a:ext cx="3210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Боталова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Кукушкина В.Г. учитель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28252" y="3723878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чел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16546" y="523953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15.02.2023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521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X\Desktop\23\IMG_20230206_1344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7"/>
          <a:stretch/>
        </p:blipFill>
        <p:spPr bwMode="auto">
          <a:xfrm>
            <a:off x="256326" y="698625"/>
            <a:ext cx="2808312" cy="16296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X\Desktop\23\IMG_20230206_135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 t="12089" r="-36773" b="34005"/>
          <a:stretch/>
        </p:blipFill>
        <p:spPr bwMode="auto">
          <a:xfrm>
            <a:off x="274412" y="2611203"/>
            <a:ext cx="5038458" cy="19329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X\Desktop\23\IMG-20230213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3518"/>
            <a:ext cx="2549370" cy="1912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X\Desktop\23\IMG-20230213-WA0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/>
          <a:stretch/>
        </p:blipFill>
        <p:spPr bwMode="auto">
          <a:xfrm>
            <a:off x="3738330" y="2312647"/>
            <a:ext cx="2952328" cy="21308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7785" y="1190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на снегу»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2931790"/>
            <a:ext cx="21267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обелиску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50 человек из разных классов.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209" y="329629"/>
            <a:ext cx="2530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территории у обелиска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4643076"/>
            <a:ext cx="5772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В.Г. учитель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физ-ры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Колотова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А.А. педагог-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X\Desktop\23\IMG_20230213_1155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0"/>
          <a:stretch/>
        </p:blipFill>
        <p:spPr bwMode="auto">
          <a:xfrm>
            <a:off x="517431" y="771549"/>
            <a:ext cx="3395745" cy="18612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86472" y="339502"/>
            <a:ext cx="197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«Лыжня России»</a:t>
            </a:r>
          </a:p>
        </p:txBody>
      </p:sp>
      <p:pic>
        <p:nvPicPr>
          <p:cNvPr id="6147" name="Picture 3" descr="C:\Users\LX\Desktop\23\IMG_20230213_1156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26371" r="9028" b="23366"/>
          <a:stretch/>
        </p:blipFill>
        <p:spPr bwMode="auto">
          <a:xfrm>
            <a:off x="611560" y="2859782"/>
            <a:ext cx="3564294" cy="1884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X\Desktop\23\IMG_20230218_1102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6177" r="13415" b="-167"/>
          <a:stretch/>
        </p:blipFill>
        <p:spPr bwMode="auto">
          <a:xfrm>
            <a:off x="4427984" y="987574"/>
            <a:ext cx="4293097" cy="26809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5852" y="3801895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17.02.2023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2064" y="4559342"/>
            <a:ext cx="2713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Кукушкина В.Г.(учитель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физ-ры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96336" y="3786506"/>
            <a:ext cx="781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 чел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6794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597</Words>
  <Application>Microsoft Office PowerPoint</Application>
  <PresentationFormat>Экран (16:9)</PresentationFormat>
  <Paragraphs>136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Защитника Отечества</dc:title>
  <dc:subject>шаблон</dc:subject>
  <dc:creator>Бейгул Ольга Куприяновна г. Антрацит</dc:creator>
  <cp:lastModifiedBy>LX</cp:lastModifiedBy>
  <cp:revision>251</cp:revision>
  <dcterms:created xsi:type="dcterms:W3CDTF">2018-01-15T20:25:45Z</dcterms:created>
  <dcterms:modified xsi:type="dcterms:W3CDTF">2023-02-27T08:21:26Z</dcterms:modified>
</cp:coreProperties>
</file>