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52FDB-9812-401B-8FBB-8E7C210DD188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26F60-236A-4FFB-8D23-119440FCA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1055;&#1086;&#1083;&#1100;&#1079;&#1086;&#1074;&#1072;&#1090;&#1077;&#1083;&#1100;\&#1056;&#1072;&#1073;&#1086;&#1095;&#1080;&#1081;%20&#1089;&#1090;&#1086;&#1083;\&#1092;&#1080;&#1083;&#1100;&#1084;_0001.wm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1000108"/>
            <a:ext cx="73581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«Тимуровец  года»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5716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6" name="Picture 2" descr="C:\Documents and Settings\Пользователь\Рабочий стол\раьочай\5kDB4nqN6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3445936" cy="2584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6248" y="3643314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C00000"/>
                </a:solidFill>
              </a:rPr>
              <a:t>Участники конкурса 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</a:rPr>
              <a:t>ученики 3 «Б» класса 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</a:rPr>
              <a:t>МКОУ </a:t>
            </a:r>
            <a:r>
              <a:rPr lang="ru-RU" i="1" dirty="0">
                <a:solidFill>
                  <a:srgbClr val="C00000"/>
                </a:solidFill>
              </a:rPr>
              <a:t>З</a:t>
            </a:r>
            <a:r>
              <a:rPr lang="ru-RU" i="1" dirty="0" smtClean="0">
                <a:solidFill>
                  <a:srgbClr val="C00000"/>
                </a:solidFill>
              </a:rPr>
              <a:t>айковская СОШ №1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</a:rPr>
              <a:t>Руководитель </a:t>
            </a:r>
            <a:r>
              <a:rPr lang="ru-RU" i="1" dirty="0">
                <a:solidFill>
                  <a:srgbClr val="C00000"/>
                </a:solidFill>
              </a:rPr>
              <a:t>А</a:t>
            </a:r>
            <a:r>
              <a:rPr lang="ru-RU" i="1" dirty="0" smtClean="0">
                <a:solidFill>
                  <a:srgbClr val="C00000"/>
                </a:solidFill>
              </a:rPr>
              <a:t>ксенова Т. А.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</a:rPr>
              <a:t>Учитель начальных классов 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</a:rPr>
              <a:t>Зайковской СОШ №1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</a:rPr>
              <a:t>Педагог </a:t>
            </a:r>
            <a:r>
              <a:rPr lang="ru-RU" i="1" dirty="0" err="1" smtClean="0">
                <a:solidFill>
                  <a:srgbClr val="C00000"/>
                </a:solidFill>
              </a:rPr>
              <a:t>д</a:t>
            </a:r>
            <a:r>
              <a:rPr lang="ru-RU" i="1" dirty="0" smtClean="0">
                <a:solidFill>
                  <a:srgbClr val="C00000"/>
                </a:solidFill>
              </a:rPr>
              <a:t>/о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</a:rPr>
              <a:t>ЦВР ДОУ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86322"/>
            <a:ext cx="3238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3600984"/>
            <a:ext cx="30718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Бой мусору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5" descr="C:\Documents and Settings\Пользователь\Рабочий стол\слет\DSC02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290"/>
            <a:ext cx="4186214" cy="27859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9" descr="C:\Documents and Settings\Пользователь\Рабочий стол\слет\SAM_1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480"/>
            <a:ext cx="2924195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0" descr="C:\Documents and Settings\Пользователь\Рабочий стол\слет\SAM_17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286124"/>
            <a:ext cx="2121699" cy="2828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 descr="C:\Documents and Settings\Пользователь\Рабочий стол\слет\DSC03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876"/>
            <a:ext cx="4143460" cy="2757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8" descr="C:\Documents and Settings\Пользователь\Рабочий стол\слет\DSC03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4036116" cy="2686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9" descr="C:\Documents and Settings\Пользователь\Рабочий стол\слет\DSC03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286124"/>
            <a:ext cx="4036116" cy="2686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628" y="428604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D60093"/>
                </a:solidFill>
              </a:rPr>
              <a:t>Уважение и почет </a:t>
            </a:r>
          </a:p>
          <a:p>
            <a:pPr algn="ctr"/>
            <a:r>
              <a:rPr lang="ru-RU" sz="3200" b="1" dirty="0" smtClean="0">
                <a:solidFill>
                  <a:srgbClr val="D60093"/>
                </a:solidFill>
              </a:rPr>
              <a:t>старшим</a:t>
            </a:r>
            <a:endParaRPr lang="ru-RU" sz="320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21505" y="714356"/>
            <a:ext cx="7500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 А Д У Г А»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428868"/>
            <a:ext cx="5493900" cy="226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фильм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Пользователь\Рабочий стол\слет\SAM_2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85752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Documents and Settings\Пользователь\Рабочий стол\слет\DSC03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2857520" cy="2602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C:\Documents and Settings\Пользователь\Рабочий стол\слет\SDC10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714488"/>
            <a:ext cx="3231622" cy="2423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:\Documents and Settings\Пользователь\Рабочий стол\слет\DSC03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262" y="3500438"/>
            <a:ext cx="354235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86115" y="0"/>
            <a:ext cx="40719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концертах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C:\Documents and Settings\Пользователь\Рабочий стол\Новая папка (2)\10320428\DSC03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2643206" cy="3486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C:\Documents and Settings\Пользователь\Рабочий стол\Новая папка (2)\10320428\DSC03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429000"/>
            <a:ext cx="2142616" cy="2900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 descr="C:\Documents and Settings\Пользователь\Рабочий стол\Новая папка (2)\10320428\DSC031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785926"/>
            <a:ext cx="2236242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8992" y="285728"/>
            <a:ext cx="2286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D60093"/>
                </a:solidFill>
              </a:rPr>
              <a:t>На школьном дворе было посажено 12 сосеночек. </a:t>
            </a:r>
          </a:p>
          <a:p>
            <a:pPr algn="ctr"/>
            <a:r>
              <a:rPr lang="ru-RU" sz="2800" dirty="0" smtClean="0">
                <a:solidFill>
                  <a:srgbClr val="D60093"/>
                </a:solidFill>
              </a:rPr>
              <a:t>Все саженцы прирослись.</a:t>
            </a:r>
            <a:endParaRPr lang="ru-RU" sz="28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 descr="C:\Documents and Settings\Пользователь\Рабочий стол\слет\10120503\DSC03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3499396" cy="2328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11" descr="C:\Documents and Settings\Пользователь\Рабочий стол\слет\10120503\DSC03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500042"/>
            <a:ext cx="375704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2" descr="C:\Documents and Settings\Пользователь\Рабочий стол\слет\10120503\DSC03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00438"/>
            <a:ext cx="1670094" cy="2543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13" descr="C:\Documents and Settings\Пользователь\Рабочий стол\слет\10120503\DSC032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071942"/>
            <a:ext cx="3392052" cy="2257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643702" y="4000504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D60093"/>
                </a:solidFill>
              </a:rPr>
              <a:t>Вместе мы проводим классные часы.</a:t>
            </a:r>
            <a:endParaRPr lang="ru-RU" sz="24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4" descr="C:\Documents and Settings\Пользователь\Рабочий стол\слет\SAM_2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057661" cy="30432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15" descr="C:\Documents and Settings\Пользователь\Рабочий стол\слет\SAM_2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85728"/>
            <a:ext cx="2121699" cy="28289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6" descr="C:\Documents and Settings\Пользователь\Рабочий стол\слет\SAM_2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57298"/>
            <a:ext cx="3123369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28596" y="642918"/>
            <a:ext cx="550072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75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Акция: "Георгиевкая ленточка"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21505" y="714356"/>
            <a:ext cx="7500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 А Д У Г А»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3134854"/>
            <a:ext cx="65722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дела 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добрые вложи всё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лучшее своей души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 descr="C:\Documents and Settings\Пользователь\Рабочий стол\слет\SAM_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496"/>
            <a:ext cx="2240377" cy="3257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C:\Documents and Settings\Пользователь\Рабочий стол\слет\SAM_2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2657484" cy="3543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3" descr="C:\Documents and Settings\Пользователь\Рабочий стол\слет\SAM_2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28604"/>
            <a:ext cx="2273507" cy="3829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357554" y="918864"/>
            <a:ext cx="2428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Операция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Кормушка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C:\Documents and Settings\Пользователь\Рабочий стол\слет\SAM_2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3809356" cy="2828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7" descr="C:\Documents and Settings\Пользователь\Рабочий стол\слет\SAM_2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214686"/>
            <a:ext cx="4094586" cy="2954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8" descr="C:\Documents and Settings\Пользователь\Рабочий стол\слет\SAM_2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66"/>
            <a:ext cx="3191652" cy="2395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877983"/>
            <a:ext cx="37861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Нашему поселку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любовь и заботу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115</Words>
  <Application>Microsoft Office PowerPoint</Application>
  <PresentationFormat>Экран (4:3)</PresentationFormat>
  <Paragraphs>27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Татьяна</cp:lastModifiedBy>
  <cp:revision>21</cp:revision>
  <dcterms:created xsi:type="dcterms:W3CDTF">2013-01-18T13:21:42Z</dcterms:created>
  <dcterms:modified xsi:type="dcterms:W3CDTF">2014-02-12T10:01:40Z</dcterms:modified>
</cp:coreProperties>
</file>