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5" r:id="rId3"/>
    <p:sldId id="266" r:id="rId4"/>
    <p:sldId id="267" r:id="rId5"/>
    <p:sldId id="257" r:id="rId6"/>
    <p:sldId id="268" r:id="rId7"/>
    <p:sldId id="261" r:id="rId8"/>
    <p:sldId id="271" r:id="rId9"/>
    <p:sldId id="269" r:id="rId10"/>
    <p:sldId id="270" r:id="rId11"/>
    <p:sldId id="262" r:id="rId12"/>
    <p:sldId id="263" r:id="rId13"/>
    <p:sldId id="274" r:id="rId14"/>
    <p:sldId id="275" r:id="rId15"/>
    <p:sldId id="272" r:id="rId16"/>
    <p:sldId id="273" r:id="rId17"/>
    <p:sldId id="277" r:id="rId18"/>
    <p:sldId id="276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06680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Повторение:</a:t>
            </a:r>
            <a:endParaRPr lang="ru-RU" b="1" i="1" dirty="0">
              <a:solidFill>
                <a:schemeClr val="accent2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im5-tub-ru.yandex.net/i?id=101970912-44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715008" y="928670"/>
            <a:ext cx="1428760" cy="1428750"/>
          </a:xfrm>
          <a:prstGeom prst="rect">
            <a:avLst/>
          </a:prstGeom>
          <a:noFill/>
        </p:spPr>
      </p:pic>
      <p:pic>
        <p:nvPicPr>
          <p:cNvPr id="2052" name="Picture 4" descr="http://im5-tub-ru.yandex.net/i?id=40789978-22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312" y="2215124"/>
            <a:ext cx="1524011" cy="1285884"/>
          </a:xfrm>
          <a:prstGeom prst="rect">
            <a:avLst/>
          </a:prstGeom>
          <a:noFill/>
        </p:spPr>
      </p:pic>
      <p:pic>
        <p:nvPicPr>
          <p:cNvPr id="2054" name="Picture 6" descr="http://im2-tub-ru.yandex.net/i?id=481003480-52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643570" y="3643314"/>
            <a:ext cx="1428760" cy="1360714"/>
          </a:xfrm>
          <a:prstGeom prst="rect">
            <a:avLst/>
          </a:prstGeom>
          <a:noFill/>
        </p:spPr>
      </p:pic>
      <p:pic>
        <p:nvPicPr>
          <p:cNvPr id="2056" name="Picture 8" descr="http://im6-tub-ru.yandex.net/i?id=76678344-59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5072074"/>
            <a:ext cx="1600229" cy="1428750"/>
          </a:xfrm>
          <a:prstGeom prst="rect">
            <a:avLst/>
          </a:prstGeom>
          <a:noFill/>
        </p:spPr>
      </p:pic>
      <p:sp>
        <p:nvSpPr>
          <p:cNvPr id="16" name="Содержимое 2"/>
          <p:cNvSpPr txBox="1">
            <a:spLocks/>
          </p:cNvSpPr>
          <p:nvPr/>
        </p:nvSpPr>
        <p:spPr>
          <a:xfrm>
            <a:off x="214314" y="1715058"/>
            <a:ext cx="5786446" cy="35719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93663" lvl="0" indent="9525">
              <a:spcBef>
                <a:spcPts val="300"/>
              </a:spcBef>
              <a:buClr>
                <a:schemeClr val="accent3"/>
              </a:buClr>
              <a:defRPr/>
            </a:pPr>
            <a:r>
              <a:rPr lang="ru-RU" sz="4400" b="1" dirty="0">
                <a:solidFill>
                  <a:srgbClr val="002060"/>
                </a:solidFill>
              </a:rPr>
              <a:t>Посмотри на </a:t>
            </a:r>
            <a:r>
              <a:rPr lang="ru-RU" sz="4400" b="1" dirty="0" smtClean="0">
                <a:solidFill>
                  <a:srgbClr val="002060"/>
                </a:solidFill>
              </a:rPr>
              <a:t>картинки. </a:t>
            </a:r>
          </a:p>
          <a:p>
            <a:pPr marL="93663" lvl="0" indent="9525">
              <a:spcBef>
                <a:spcPts val="300"/>
              </a:spcBef>
              <a:buClr>
                <a:schemeClr val="accent3"/>
              </a:buClr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Какие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сигналы ты можешь воспринимать летом у озера?</a:t>
            </a: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571504" y="3969547"/>
            <a:ext cx="5786446" cy="35719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93663" marR="0" lvl="0" indent="952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Содержимое 2"/>
          <p:cNvSpPr txBox="1">
            <a:spLocks/>
          </p:cNvSpPr>
          <p:nvPr/>
        </p:nvSpPr>
        <p:spPr>
          <a:xfrm>
            <a:off x="540547" y="2601330"/>
            <a:ext cx="5786446" cy="35719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93663" marR="0" lvl="0" indent="952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124744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Сохранять </a:t>
            </a:r>
            <a:r>
              <a:rPr lang="ru-RU" sz="3200" dirty="0" smtClean="0">
                <a:solidFill>
                  <a:srgbClr val="002060"/>
                </a:solidFill>
              </a:rPr>
              <a:t>   информацию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76872"/>
            <a:ext cx="1772816" cy="17728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709519"/>
            <a:ext cx="1913264" cy="19888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018916"/>
            <a:ext cx="4078312" cy="237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6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14414" y="642918"/>
            <a:ext cx="707236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у компьютера внутри?</a:t>
            </a:r>
            <a:endParaRPr lang="ru-RU" sz="5400" b="1" cap="none" spc="0" dirty="0">
              <a:ln w="1905"/>
              <a:solidFill>
                <a:schemeClr val="accent2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8434" name="Picture 2" descr="http://im0-tub-ru.yandex.net/i?id=84351702-21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428868"/>
            <a:ext cx="1643074" cy="1643074"/>
          </a:xfrm>
          <a:prstGeom prst="rect">
            <a:avLst/>
          </a:prstGeom>
          <a:noFill/>
        </p:spPr>
      </p:pic>
      <p:pic>
        <p:nvPicPr>
          <p:cNvPr id="18436" name="Picture 4" descr="http://computernavigation.ru/wp-content/uploads/2011/11/Sistemnyiy-blok-iznutr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643181"/>
            <a:ext cx="3929090" cy="4012687"/>
          </a:xfrm>
          <a:prstGeom prst="rect">
            <a:avLst/>
          </a:prstGeom>
          <a:noFill/>
        </p:spPr>
      </p:pic>
      <p:pic>
        <p:nvPicPr>
          <p:cNvPr id="18438" name="Picture 6" descr="http://img.simpalsmedia.com/999.md/BoardImages/900x900/b3c31278d1e946dfadac18825d3bc35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4429132"/>
            <a:ext cx="2561691" cy="170494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929322" y="3857628"/>
            <a:ext cx="2244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Процессор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3" name="Стрелка влево 12"/>
          <p:cNvSpPr/>
          <p:nvPr/>
        </p:nvSpPr>
        <p:spPr>
          <a:xfrm rot="20479452">
            <a:off x="2286921" y="3989335"/>
            <a:ext cx="4048411" cy="225365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072198" y="6000768"/>
            <a:ext cx="1638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Память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5" name="Стрелка влево 14"/>
          <p:cNvSpPr/>
          <p:nvPr/>
        </p:nvSpPr>
        <p:spPr>
          <a:xfrm rot="412419">
            <a:off x="2679666" y="5354884"/>
            <a:ext cx="3436868" cy="22057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00042"/>
            <a:ext cx="885828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что произойдет, если у компьютера убрать какую - то часть?</a:t>
            </a:r>
            <a:endParaRPr lang="ru-RU" sz="3200" b="1" cap="none" spc="0" dirty="0">
              <a:ln w="1905"/>
              <a:solidFill>
                <a:schemeClr val="accent2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357430"/>
            <a:ext cx="3154695" cy="228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Группа 5"/>
          <p:cNvGrpSpPr/>
          <p:nvPr/>
        </p:nvGrpSpPr>
        <p:grpSpPr>
          <a:xfrm>
            <a:off x="0" y="1643050"/>
            <a:ext cx="3015421" cy="1928826"/>
            <a:chOff x="0" y="1643050"/>
            <a:chExt cx="3015421" cy="1928826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643050"/>
              <a:ext cx="2571768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Стрелка вправо 7"/>
            <p:cNvSpPr/>
            <p:nvPr/>
          </p:nvSpPr>
          <p:spPr>
            <a:xfrm rot="1871035">
              <a:off x="1943851" y="2894801"/>
              <a:ext cx="1071570" cy="35719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714348" y="4774270"/>
            <a:ext cx="2542666" cy="1634244"/>
            <a:chOff x="714348" y="4774270"/>
            <a:chExt cx="2542666" cy="1634244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10000" t="11250" r="8750" b="12500"/>
            <a:stretch>
              <a:fillRect/>
            </a:stretch>
          </p:blipFill>
          <p:spPr bwMode="auto">
            <a:xfrm>
              <a:off x="714348" y="5000636"/>
              <a:ext cx="1500198" cy="1407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Стрелка вправо 10"/>
            <p:cNvSpPr/>
            <p:nvPr/>
          </p:nvSpPr>
          <p:spPr>
            <a:xfrm rot="19674253">
              <a:off x="2185444" y="4774270"/>
              <a:ext cx="1071570" cy="35719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073381" y="1500174"/>
            <a:ext cx="2642023" cy="2000264"/>
            <a:chOff x="6073381" y="1500174"/>
            <a:chExt cx="2642023" cy="2000264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000892" y="1500174"/>
              <a:ext cx="1714512" cy="2000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Стрелка вправо 13"/>
            <p:cNvSpPr/>
            <p:nvPr/>
          </p:nvSpPr>
          <p:spPr>
            <a:xfrm rot="8610812">
              <a:off x="6073381" y="2998211"/>
              <a:ext cx="1071570" cy="35719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457380" y="4786322"/>
            <a:ext cx="3258011" cy="1758464"/>
            <a:chOff x="5457380" y="4786322"/>
            <a:chExt cx="3258011" cy="1758464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29388" y="4786322"/>
              <a:ext cx="2286003" cy="1758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Стрелка вправо 16"/>
            <p:cNvSpPr/>
            <p:nvPr/>
          </p:nvSpPr>
          <p:spPr>
            <a:xfrm rot="13022267">
              <a:off x="5457380" y="4970967"/>
              <a:ext cx="1071570" cy="35719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00042"/>
            <a:ext cx="885828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что произойдет, если у компьютера убрать какую - то часть?</a:t>
            </a:r>
            <a:endParaRPr lang="ru-RU" sz="3200" b="1" cap="none" spc="0" dirty="0">
              <a:ln w="1905"/>
              <a:solidFill>
                <a:schemeClr val="accent2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357430"/>
            <a:ext cx="3154695" cy="228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Группа 5"/>
          <p:cNvGrpSpPr/>
          <p:nvPr/>
        </p:nvGrpSpPr>
        <p:grpSpPr>
          <a:xfrm>
            <a:off x="0" y="1643050"/>
            <a:ext cx="3015421" cy="1928826"/>
            <a:chOff x="0" y="1643050"/>
            <a:chExt cx="3015421" cy="1928826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643050"/>
              <a:ext cx="2571768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Стрелка вправо 7"/>
            <p:cNvSpPr/>
            <p:nvPr/>
          </p:nvSpPr>
          <p:spPr>
            <a:xfrm rot="1871035">
              <a:off x="1943851" y="2894801"/>
              <a:ext cx="1071570" cy="35719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073381" y="1500174"/>
            <a:ext cx="2642023" cy="2000264"/>
            <a:chOff x="6073381" y="1500174"/>
            <a:chExt cx="2642023" cy="2000264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000892" y="1500174"/>
              <a:ext cx="1714512" cy="2000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Стрелка вправо 13"/>
            <p:cNvSpPr/>
            <p:nvPr/>
          </p:nvSpPr>
          <p:spPr>
            <a:xfrm rot="8610812">
              <a:off x="6073381" y="2998211"/>
              <a:ext cx="1071570" cy="35719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457380" y="4786322"/>
            <a:ext cx="3258011" cy="1758464"/>
            <a:chOff x="5457380" y="4786322"/>
            <a:chExt cx="3258011" cy="1758464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429388" y="4786322"/>
              <a:ext cx="2286003" cy="1758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Стрелка вправо 16"/>
            <p:cNvSpPr/>
            <p:nvPr/>
          </p:nvSpPr>
          <p:spPr>
            <a:xfrm rot="13022267">
              <a:off x="5457380" y="4970967"/>
              <a:ext cx="1071570" cy="35719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89552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00042"/>
            <a:ext cx="885828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что произойдет, если у компьютера убрать какую - то часть?</a:t>
            </a:r>
            <a:endParaRPr lang="ru-RU" sz="3200" b="1" cap="none" spc="0" dirty="0">
              <a:ln w="1905"/>
              <a:solidFill>
                <a:schemeClr val="accent2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357430"/>
            <a:ext cx="3154695" cy="228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Группа 5"/>
          <p:cNvGrpSpPr/>
          <p:nvPr/>
        </p:nvGrpSpPr>
        <p:grpSpPr>
          <a:xfrm>
            <a:off x="0" y="1643050"/>
            <a:ext cx="3015421" cy="1928826"/>
            <a:chOff x="0" y="1643050"/>
            <a:chExt cx="3015421" cy="1928826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643050"/>
              <a:ext cx="2571768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Стрелка вправо 7"/>
            <p:cNvSpPr/>
            <p:nvPr/>
          </p:nvSpPr>
          <p:spPr>
            <a:xfrm rot="1871035">
              <a:off x="1943851" y="2894801"/>
              <a:ext cx="1071570" cy="35719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714348" y="4774270"/>
            <a:ext cx="2542666" cy="1634244"/>
            <a:chOff x="714348" y="4774270"/>
            <a:chExt cx="2542666" cy="1634244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10000" t="11250" r="8750" b="12500"/>
            <a:stretch>
              <a:fillRect/>
            </a:stretch>
          </p:blipFill>
          <p:spPr bwMode="auto">
            <a:xfrm>
              <a:off x="714348" y="5000636"/>
              <a:ext cx="1500198" cy="1407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Стрелка вправо 10"/>
            <p:cNvSpPr/>
            <p:nvPr/>
          </p:nvSpPr>
          <p:spPr>
            <a:xfrm rot="19674253">
              <a:off x="2185444" y="4774270"/>
              <a:ext cx="1071570" cy="35719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073381" y="1500174"/>
            <a:ext cx="2642023" cy="2000264"/>
            <a:chOff x="6073381" y="1500174"/>
            <a:chExt cx="2642023" cy="2000264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000892" y="1500174"/>
              <a:ext cx="1714512" cy="2000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Стрелка вправо 13"/>
            <p:cNvSpPr/>
            <p:nvPr/>
          </p:nvSpPr>
          <p:spPr>
            <a:xfrm rot="8610812">
              <a:off x="6073381" y="2998211"/>
              <a:ext cx="1071570" cy="35719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33241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00042"/>
            <a:ext cx="885828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что произойдет, если у компьютера убрать какую - то часть?</a:t>
            </a:r>
            <a:endParaRPr lang="ru-RU" sz="3200" b="1" cap="none" spc="0" dirty="0">
              <a:ln w="1905"/>
              <a:solidFill>
                <a:schemeClr val="accent2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357430"/>
            <a:ext cx="3154695" cy="228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Группа 5"/>
          <p:cNvGrpSpPr/>
          <p:nvPr/>
        </p:nvGrpSpPr>
        <p:grpSpPr>
          <a:xfrm>
            <a:off x="0" y="1643050"/>
            <a:ext cx="3015421" cy="1928826"/>
            <a:chOff x="0" y="1643050"/>
            <a:chExt cx="3015421" cy="1928826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643050"/>
              <a:ext cx="2571768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Стрелка вправо 7"/>
            <p:cNvSpPr/>
            <p:nvPr/>
          </p:nvSpPr>
          <p:spPr>
            <a:xfrm rot="1871035">
              <a:off x="1943851" y="2894801"/>
              <a:ext cx="1071570" cy="35719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714348" y="4774270"/>
            <a:ext cx="2542666" cy="1634244"/>
            <a:chOff x="714348" y="4774270"/>
            <a:chExt cx="2542666" cy="1634244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10000" t="11250" r="8750" b="12500"/>
            <a:stretch>
              <a:fillRect/>
            </a:stretch>
          </p:blipFill>
          <p:spPr bwMode="auto">
            <a:xfrm>
              <a:off x="714348" y="5000636"/>
              <a:ext cx="1500198" cy="1407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Стрелка вправо 10"/>
            <p:cNvSpPr/>
            <p:nvPr/>
          </p:nvSpPr>
          <p:spPr>
            <a:xfrm rot="19674253">
              <a:off x="2185444" y="4774270"/>
              <a:ext cx="1071570" cy="35719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457380" y="4786322"/>
            <a:ext cx="3258011" cy="1758464"/>
            <a:chOff x="5457380" y="4786322"/>
            <a:chExt cx="3258011" cy="1758464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429388" y="4786322"/>
              <a:ext cx="2286003" cy="1758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Стрелка вправо 16"/>
            <p:cNvSpPr/>
            <p:nvPr/>
          </p:nvSpPr>
          <p:spPr>
            <a:xfrm rot="13022267">
              <a:off x="5457380" y="4970967"/>
              <a:ext cx="1071570" cy="35719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2856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00042"/>
            <a:ext cx="885828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что произойдет, если у компьютера убрать какую - то часть?</a:t>
            </a:r>
            <a:endParaRPr lang="ru-RU" sz="3200" b="1" cap="none" spc="0" dirty="0">
              <a:ln w="1905"/>
              <a:solidFill>
                <a:schemeClr val="accent2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357430"/>
            <a:ext cx="3154695" cy="228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Группа 8"/>
          <p:cNvGrpSpPr/>
          <p:nvPr/>
        </p:nvGrpSpPr>
        <p:grpSpPr>
          <a:xfrm>
            <a:off x="714348" y="4774270"/>
            <a:ext cx="2542666" cy="1634244"/>
            <a:chOff x="714348" y="4774270"/>
            <a:chExt cx="2542666" cy="1634244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0000" t="11250" r="8750" b="12500"/>
            <a:stretch>
              <a:fillRect/>
            </a:stretch>
          </p:blipFill>
          <p:spPr bwMode="auto">
            <a:xfrm>
              <a:off x="714348" y="5000636"/>
              <a:ext cx="1500198" cy="1407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Стрелка вправо 10"/>
            <p:cNvSpPr/>
            <p:nvPr/>
          </p:nvSpPr>
          <p:spPr>
            <a:xfrm rot="19674253">
              <a:off x="2185444" y="4774270"/>
              <a:ext cx="1071570" cy="35719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073381" y="1500174"/>
            <a:ext cx="2642023" cy="2000264"/>
            <a:chOff x="6073381" y="1500174"/>
            <a:chExt cx="2642023" cy="2000264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000892" y="1500174"/>
              <a:ext cx="1714512" cy="2000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Стрелка вправо 13"/>
            <p:cNvSpPr/>
            <p:nvPr/>
          </p:nvSpPr>
          <p:spPr>
            <a:xfrm rot="8610812">
              <a:off x="6073381" y="2998211"/>
              <a:ext cx="1071570" cy="35719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457380" y="4786322"/>
            <a:ext cx="3258011" cy="1758464"/>
            <a:chOff x="5457380" y="4786322"/>
            <a:chExt cx="3258011" cy="1758464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429388" y="4786322"/>
              <a:ext cx="2286003" cy="1758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Стрелка вправо 16"/>
            <p:cNvSpPr/>
            <p:nvPr/>
          </p:nvSpPr>
          <p:spPr>
            <a:xfrm rot="13022267">
              <a:off x="5457380" y="4970967"/>
              <a:ext cx="1071570" cy="35719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4102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9" t="21719" r="43543" b="6614"/>
          <a:stretch/>
        </p:blipFill>
        <p:spPr bwMode="auto">
          <a:xfrm>
            <a:off x="539552" y="188640"/>
            <a:ext cx="7938844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15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9" t="16667" r="42372" b="43333"/>
          <a:stretch/>
        </p:blipFill>
        <p:spPr bwMode="auto">
          <a:xfrm>
            <a:off x="467544" y="620688"/>
            <a:ext cx="8306798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86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8" t="28333" r="42372" b="35834"/>
          <a:stretch/>
        </p:blipFill>
        <p:spPr bwMode="auto">
          <a:xfrm>
            <a:off x="1" y="548680"/>
            <a:ext cx="9144000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904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lv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 Ты   принимаешь тактильную информацию, когда слышишь?</a:t>
            </a:r>
          </a:p>
          <a:p>
            <a:pPr marL="10972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522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1066800"/>
          </a:xfrm>
        </p:spPr>
        <p:txBody>
          <a:bodyPr/>
          <a:lstStyle/>
          <a:p>
            <a:pPr algn="ctr"/>
            <a:r>
              <a:rPr lang="ru-RU" dirty="0" smtClean="0"/>
              <a:t>Что мы делали на практике?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" t="48125" r="88755" b="43750"/>
          <a:stretch/>
        </p:blipFill>
        <p:spPr bwMode="auto">
          <a:xfrm>
            <a:off x="790215" y="2348880"/>
            <a:ext cx="2210584" cy="191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036" y="2924944"/>
            <a:ext cx="1487121" cy="15547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57" y="2752685"/>
            <a:ext cx="2789407" cy="172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6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0" t="14486" r="70719" b="4343"/>
          <a:stretch/>
        </p:blipFill>
        <p:spPr>
          <a:xfrm>
            <a:off x="899592" y="2204864"/>
            <a:ext cx="1227162" cy="456350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7" y="260648"/>
            <a:ext cx="8361905" cy="1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29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4325112"/>
          </a:xfrm>
        </p:spPr>
        <p:txBody>
          <a:bodyPr/>
          <a:lstStyle/>
          <a:p>
            <a:pPr marL="109728" lv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Какую информацию ты принимаешь, когда </a:t>
            </a:r>
            <a:r>
              <a:rPr lang="ru-RU" b="1" dirty="0" smtClean="0">
                <a:solidFill>
                  <a:srgbClr val="002060"/>
                </a:solidFill>
              </a:rPr>
              <a:t>что-то ешь? </a:t>
            </a:r>
          </a:p>
          <a:p>
            <a:pPr marL="109728" lvl="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109728" lvl="0" indent="0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109728" lv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А </a:t>
            </a:r>
            <a:r>
              <a:rPr lang="ru-RU" b="1" dirty="0">
                <a:solidFill>
                  <a:srgbClr val="002060"/>
                </a:solidFill>
              </a:rPr>
              <a:t>когда видишь</a:t>
            </a:r>
            <a:r>
              <a:rPr lang="ru-RU" b="1" dirty="0" smtClean="0">
                <a:solidFill>
                  <a:srgbClr val="002060"/>
                </a:solidFill>
              </a:rPr>
              <a:t>?</a:t>
            </a:r>
          </a:p>
          <a:p>
            <a:pPr marL="109728" lvl="0" indent="0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109728" lvl="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109728" lv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Какую информацию мы получаем с помощью носа?</a:t>
            </a:r>
            <a:endParaRPr lang="ru-RU" b="1" dirty="0">
              <a:solidFill>
                <a:srgbClr val="002060"/>
              </a:solidFill>
            </a:endParaRPr>
          </a:p>
          <a:p>
            <a:pPr marL="10972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56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325112"/>
          </a:xfrm>
        </p:spPr>
        <p:txBody>
          <a:bodyPr/>
          <a:lstStyle/>
          <a:p>
            <a:pPr marL="109728" indent="0"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951832"/>
              </p:ext>
            </p:extLst>
          </p:nvPr>
        </p:nvGraphicFramePr>
        <p:xfrm>
          <a:off x="539552" y="908720"/>
          <a:ext cx="8208912" cy="52565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6223"/>
                <a:gridCol w="2736305"/>
                <a:gridCol w="3456384"/>
              </a:tblGrid>
              <a:tr h="119819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Орган тела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Орган чувств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Вид информации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</a:tr>
              <a:tr h="811678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11678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1678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1678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1678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2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285884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 устройства и узнай тему урока.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357430"/>
            <a:ext cx="3154695" cy="228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Группа 14"/>
          <p:cNvGrpSpPr/>
          <p:nvPr/>
        </p:nvGrpSpPr>
        <p:grpSpPr>
          <a:xfrm>
            <a:off x="0" y="1643050"/>
            <a:ext cx="3015421" cy="1928826"/>
            <a:chOff x="0" y="1643050"/>
            <a:chExt cx="3015421" cy="1928826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643050"/>
              <a:ext cx="2571768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Стрелка вправо 8"/>
            <p:cNvSpPr/>
            <p:nvPr/>
          </p:nvSpPr>
          <p:spPr>
            <a:xfrm rot="1871035">
              <a:off x="1943851" y="2894801"/>
              <a:ext cx="1071570" cy="35719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714348" y="4774270"/>
            <a:ext cx="2542666" cy="1634244"/>
            <a:chOff x="714348" y="4774270"/>
            <a:chExt cx="2542666" cy="163424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10000" t="11250" r="8750" b="12500"/>
            <a:stretch>
              <a:fillRect/>
            </a:stretch>
          </p:blipFill>
          <p:spPr bwMode="auto">
            <a:xfrm>
              <a:off x="714348" y="5000636"/>
              <a:ext cx="1500198" cy="1407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Стрелка вправо 9"/>
            <p:cNvSpPr/>
            <p:nvPr/>
          </p:nvSpPr>
          <p:spPr>
            <a:xfrm rot="19674253">
              <a:off x="2185444" y="4774270"/>
              <a:ext cx="1071570" cy="35719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073381" y="1500174"/>
            <a:ext cx="2642023" cy="2000264"/>
            <a:chOff x="6073381" y="1500174"/>
            <a:chExt cx="2642023" cy="2000264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000892" y="1500174"/>
              <a:ext cx="1714512" cy="2000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Стрелка вправо 10"/>
            <p:cNvSpPr/>
            <p:nvPr/>
          </p:nvSpPr>
          <p:spPr>
            <a:xfrm rot="8610812">
              <a:off x="6073381" y="2998211"/>
              <a:ext cx="1071570" cy="35719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457380" y="4786322"/>
            <a:ext cx="3258011" cy="1758464"/>
            <a:chOff x="5457380" y="4786322"/>
            <a:chExt cx="3258011" cy="175846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29388" y="4786322"/>
              <a:ext cx="2286003" cy="1758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Стрелка вправо 13"/>
            <p:cNvSpPr/>
            <p:nvPr/>
          </p:nvSpPr>
          <p:spPr>
            <a:xfrm rot="13022267">
              <a:off x="5457380" y="4970967"/>
              <a:ext cx="1071570" cy="35719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357430"/>
            <a:ext cx="3154695" cy="228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Группа 14"/>
          <p:cNvGrpSpPr/>
          <p:nvPr/>
        </p:nvGrpSpPr>
        <p:grpSpPr>
          <a:xfrm>
            <a:off x="0" y="1643050"/>
            <a:ext cx="3015421" cy="1928826"/>
            <a:chOff x="0" y="1643050"/>
            <a:chExt cx="3015421" cy="1928826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643050"/>
              <a:ext cx="2571768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Стрелка вправо 8"/>
            <p:cNvSpPr/>
            <p:nvPr/>
          </p:nvSpPr>
          <p:spPr>
            <a:xfrm rot="1871035">
              <a:off x="1943851" y="2894801"/>
              <a:ext cx="1071570" cy="35719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714348" y="4774270"/>
            <a:ext cx="2542666" cy="1634244"/>
            <a:chOff x="714348" y="4774270"/>
            <a:chExt cx="2542666" cy="163424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10000" t="11250" r="8750" b="12500"/>
            <a:stretch>
              <a:fillRect/>
            </a:stretch>
          </p:blipFill>
          <p:spPr bwMode="auto">
            <a:xfrm>
              <a:off x="714348" y="5000636"/>
              <a:ext cx="1500198" cy="1407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Стрелка вправо 9"/>
            <p:cNvSpPr/>
            <p:nvPr/>
          </p:nvSpPr>
          <p:spPr>
            <a:xfrm rot="19674253">
              <a:off x="2185444" y="4774270"/>
              <a:ext cx="1071570" cy="35719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073381" y="1500174"/>
            <a:ext cx="2642023" cy="2000264"/>
            <a:chOff x="6073381" y="1500174"/>
            <a:chExt cx="2642023" cy="2000264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000892" y="1500174"/>
              <a:ext cx="1714512" cy="2000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Стрелка вправо 10"/>
            <p:cNvSpPr/>
            <p:nvPr/>
          </p:nvSpPr>
          <p:spPr>
            <a:xfrm rot="8610812">
              <a:off x="6073381" y="2998211"/>
              <a:ext cx="1071570" cy="35719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457380" y="4786322"/>
            <a:ext cx="3258011" cy="1758464"/>
            <a:chOff x="5457380" y="4786322"/>
            <a:chExt cx="3258011" cy="175846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29388" y="4786322"/>
              <a:ext cx="2286003" cy="1758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Стрелка вправо 13"/>
            <p:cNvSpPr/>
            <p:nvPr/>
          </p:nvSpPr>
          <p:spPr>
            <a:xfrm rot="13022267">
              <a:off x="5457380" y="4970967"/>
              <a:ext cx="1071570" cy="35719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Заголовок 1"/>
          <p:cNvSpPr txBox="1">
            <a:spLocks/>
          </p:cNvSpPr>
          <p:nvPr/>
        </p:nvSpPr>
        <p:spPr>
          <a:xfrm>
            <a:off x="78167" y="376969"/>
            <a:ext cx="9144000" cy="128588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Тема:</a:t>
            </a:r>
            <a:r>
              <a:rPr kumimoji="0" lang="ru-RU" sz="3200" b="1" i="1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200" b="1" i="1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«Компьютер и его части»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6705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5727" y="548680"/>
            <a:ext cx="707236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умеет</a:t>
            </a:r>
          </a:p>
          <a:p>
            <a:pPr algn="ctr"/>
            <a:r>
              <a:rPr lang="ru-RU" sz="54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компьютер?</a:t>
            </a:r>
            <a:endParaRPr lang="ru-RU" sz="5400" b="1" cap="none" spc="0" dirty="0">
              <a:ln w="1905"/>
              <a:solidFill>
                <a:schemeClr val="accent2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594519" y="2636912"/>
            <a:ext cx="3714777" cy="3504139"/>
            <a:chOff x="5429223" y="3068133"/>
            <a:chExt cx="3714777" cy="3504139"/>
          </a:xfrm>
        </p:grpSpPr>
        <p:pic>
          <p:nvPicPr>
            <p:cNvPr id="16392" name="Picture 8" descr="http://im4-tub-ru.yandex.net/i?id=139016886-00-72&amp;n=2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29223" y="3786190"/>
              <a:ext cx="3714777" cy="2786082"/>
            </a:xfrm>
            <a:prstGeom prst="rect">
              <a:avLst/>
            </a:prstGeom>
            <a:noFill/>
          </p:spPr>
        </p:pic>
        <p:sp>
          <p:nvSpPr>
            <p:cNvPr id="15" name="Стрелка вправо 14"/>
            <p:cNvSpPr/>
            <p:nvPr/>
          </p:nvSpPr>
          <p:spPr>
            <a:xfrm rot="13494087">
              <a:off x="6068694" y="3068133"/>
              <a:ext cx="571504" cy="428628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90872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Обрабатывать информацию</a:t>
            </a:r>
            <a:endParaRPr lang="ru-RU" sz="3600" dirty="0">
              <a:solidFill>
                <a:srgbClr val="00206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99592" y="1916832"/>
            <a:ext cx="3970899" cy="4143404"/>
            <a:chOff x="357158" y="2428868"/>
            <a:chExt cx="3857652" cy="4143404"/>
          </a:xfrm>
        </p:grpSpPr>
        <p:pic>
          <p:nvPicPr>
            <p:cNvPr id="6" name="Picture 2" descr="http://im4-tub-ru.yandex.net/i?id=18913192-15-72&amp;n=2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7158" y="2428868"/>
              <a:ext cx="1714512" cy="1680894"/>
            </a:xfrm>
            <a:prstGeom prst="rect">
              <a:avLst/>
            </a:prstGeom>
            <a:noFill/>
          </p:spPr>
        </p:pic>
        <p:pic>
          <p:nvPicPr>
            <p:cNvPr id="7" name="Picture 6" descr="http://sorus.ucoz.ru/_fr/87/3133414.jpg"/>
            <p:cNvPicPr>
              <a:picLocks noChangeAspect="1" noChangeArrowheads="1"/>
            </p:cNvPicPr>
            <p:nvPr/>
          </p:nvPicPr>
          <p:blipFill>
            <a:blip r:embed="rId3"/>
            <a:srcRect l="3764" t="6499" r="45420" b="51906"/>
            <a:stretch>
              <a:fillRect/>
            </a:stretch>
          </p:blipFill>
          <p:spPr bwMode="auto">
            <a:xfrm>
              <a:off x="357158" y="4286256"/>
              <a:ext cx="3857652" cy="2286016"/>
            </a:xfrm>
            <a:prstGeom prst="rect">
              <a:avLst/>
            </a:prstGeom>
            <a:noFill/>
          </p:spPr>
        </p:pic>
        <p:sp>
          <p:nvSpPr>
            <p:cNvPr id="8" name="Стрелка вправо 7"/>
            <p:cNvSpPr/>
            <p:nvPr/>
          </p:nvSpPr>
          <p:spPr>
            <a:xfrm>
              <a:off x="2143108" y="3000372"/>
              <a:ext cx="714380" cy="428628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Picture 2" descr="http://im0-tub-ru.yandex.net/i?id=84351702-21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1891" y="1867871"/>
            <a:ext cx="1643074" cy="164307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940152" y="3597726"/>
            <a:ext cx="2244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Процессор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63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9256" y="836712"/>
            <a:ext cx="8451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Получать и </a:t>
            </a:r>
            <a:r>
              <a:rPr lang="ru-RU" sz="3200" dirty="0" smtClean="0">
                <a:solidFill>
                  <a:srgbClr val="002060"/>
                </a:solidFill>
              </a:rPr>
              <a:t>передавать информацию</a:t>
            </a:r>
            <a:endParaRPr lang="ru-RU" sz="3200" dirty="0">
              <a:solidFill>
                <a:srgbClr val="00206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835696" y="1988840"/>
            <a:ext cx="5047933" cy="3571900"/>
            <a:chOff x="3826478" y="2428868"/>
            <a:chExt cx="5047933" cy="3571900"/>
          </a:xfrm>
        </p:grpSpPr>
        <p:pic>
          <p:nvPicPr>
            <p:cNvPr id="6" name="Picture 10" descr="http://ftp.dlink.ru/pub/Router/DI-624/Image/DI-624_diagram.jpg"/>
            <p:cNvPicPr>
              <a:picLocks noChangeAspect="1" noChangeArrowheads="1"/>
            </p:cNvPicPr>
            <p:nvPr/>
          </p:nvPicPr>
          <p:blipFill>
            <a:blip r:embed="rId2"/>
            <a:srcRect l="6250" r="11249" b="4320"/>
            <a:stretch>
              <a:fillRect/>
            </a:stretch>
          </p:blipFill>
          <p:spPr bwMode="auto">
            <a:xfrm>
              <a:off x="5072066" y="2428868"/>
              <a:ext cx="3802345" cy="3571900"/>
            </a:xfrm>
            <a:prstGeom prst="rect">
              <a:avLst/>
            </a:prstGeom>
            <a:noFill/>
          </p:spPr>
        </p:pic>
        <p:sp>
          <p:nvSpPr>
            <p:cNvPr id="7" name="Стрелка вправо 6"/>
            <p:cNvSpPr/>
            <p:nvPr/>
          </p:nvSpPr>
          <p:spPr>
            <a:xfrm rot="13494087">
              <a:off x="3826478" y="3665098"/>
              <a:ext cx="1250860" cy="428628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53316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154</TotalTime>
  <Words>158</Words>
  <Application>Microsoft Office PowerPoint</Application>
  <PresentationFormat>Экран (4:3)</PresentationFormat>
  <Paragraphs>32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Городская</vt:lpstr>
      <vt:lpstr>Повторение:</vt:lpstr>
      <vt:lpstr>Презентация PowerPoint</vt:lpstr>
      <vt:lpstr>Презентация PowerPoint</vt:lpstr>
      <vt:lpstr>Презентация PowerPoint</vt:lpstr>
      <vt:lpstr>Назови устройства и узнай тему урока.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мы делали на практике?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Назови устройство, изображенное на картинке и сформулируй цели урока</dc:title>
  <cp:lastModifiedBy>Исламова Адина</cp:lastModifiedBy>
  <cp:revision>23</cp:revision>
  <dcterms:modified xsi:type="dcterms:W3CDTF">2020-11-05T08:32:18Z</dcterms:modified>
</cp:coreProperties>
</file>