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6" r:id="rId5"/>
    <p:sldId id="259" r:id="rId6"/>
    <p:sldId id="260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8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2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97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0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5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9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8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22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6B6D-3171-4D9C-AAD5-2D8092380BA6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4941-6C09-4670-9C62-5B8B93A311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1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a5/00093864-ff56eaf6/64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5110" r="17598" b="5598"/>
          <a:stretch/>
        </p:blipFill>
        <p:spPr bwMode="auto">
          <a:xfrm>
            <a:off x="2011680" y="1337866"/>
            <a:ext cx="5064370" cy="51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5674" y="544641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186" y="260648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ТЕМА</a:t>
            </a:r>
            <a:r>
              <a:rPr lang="ru-RU" dirty="0" smtClean="0">
                <a:solidFill>
                  <a:srgbClr val="FF0000"/>
                </a:solidFill>
              </a:rPr>
              <a:t>:    </a:t>
            </a:r>
            <a:r>
              <a:rPr lang="ru-RU" sz="3200" b="1" dirty="0" smtClean="0">
                <a:solidFill>
                  <a:srgbClr val="FF0000"/>
                </a:solidFill>
              </a:rPr>
              <a:t>Лепка из пластилина фигурки «Медвежонок» из отдельных частей.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316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809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 — лесной зверь. У него большая голова, маленькие глаза и круглые небольшие уши. Еще у него длинные острые когти, благодаря которым он умеет лазать по деревьям.   Шерсть у медведя теплая. Коричневая, но правильно сказать — бурая. Поэтому его так и называют — бурый медведь.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живет в лесу.  Его дом называют берлогой. Она находится в земле, медведь сам роет ее для себя и своих деток. Еще берлога может быть в большой яме или пещере.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Зимой медведь спит в берлоге. Осенью ложится спать и просыпается только весной, когда растает снег. Говорят так впадает в зимнюю спячку. Будить его нельзя, иначе он сильно разозлится. Все медведи зимой должны спать, потому что кушать в лесу зимой нечего.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Медведи питаются ягодами, корнями, клубнями, грибами, орехами и желудями. А весной когда просыпаются голодные, то могут даже напасть на других зверей, например, на кабана, оленя или лося.  Ещё медведи очень любят мёд. Поэтому их называют сладкоежками.  И любят рыбу. Они с удовольствием плавают в реке и сами ловят ее.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vsezhivoe.ru/wp-content/uploads/2017/08/%D0%BC%D0%B5%D0%B4%D0%B2%D0%B5%D0%B4%D1%8C-%D0%B8%D0%B4%D1%91%D1%82-%D0%BF%D0%BE-%D0%BB%D0%B5%D1%81%D1%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5162"/>
            <a:ext cx="4662462" cy="3108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166.phobos.apple.com/us/r30/Purple/v4/86/67/51/86675188-c61b-3a42-6238-d945f71e660f/mzl.sfpkcph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51" y="3974872"/>
            <a:ext cx="2779066" cy="277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я вам предлагая слепить   вот такого медвежонка,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него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 скажите из каких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частей состоит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Правильно: туловище, голова, лапы.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ds04.infourok.ru/uploads/ex/10a5/00093864-ff56eaf6/img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3" t="3949" r="7570" b="45804"/>
          <a:stretch/>
        </p:blipFill>
        <p:spPr bwMode="auto">
          <a:xfrm>
            <a:off x="2706238" y="1839770"/>
            <a:ext cx="3665962" cy="46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5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5992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Подготовка к практической работе и лепка.</a:t>
            </a:r>
          </a:p>
          <a:p>
            <a:endParaRPr lang="ru-RU" b="1" dirty="0"/>
          </a:p>
          <a:p>
            <a:pPr algn="ctr"/>
            <a:r>
              <a:rPr lang="ru-RU" b="1" dirty="0" smtClean="0"/>
              <a:t>Для работы нам понадобится:</a:t>
            </a:r>
            <a:endParaRPr lang="ru-RU" dirty="0"/>
          </a:p>
        </p:txBody>
      </p:sp>
      <p:pic>
        <p:nvPicPr>
          <p:cNvPr id="8194" name="Picture 2" descr="https://artem.sidex.ru/images_offers/1917/1917858/pchyolka_doska_dl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5" y="2060848"/>
            <a:ext cx="2268514" cy="22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164" y="3964414"/>
            <a:ext cx="21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Дощечка для лепки</a:t>
            </a:r>
            <a:endParaRPr lang="ru-RU" dirty="0"/>
          </a:p>
        </p:txBody>
      </p:sp>
      <p:pic>
        <p:nvPicPr>
          <p:cNvPr id="8196" name="Picture 4" descr="https://old.prodalit.ru/images/960000/956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72" y="2395378"/>
            <a:ext cx="1396336" cy="19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64577" y="4137676"/>
            <a:ext cx="1975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Стеки</a:t>
            </a:r>
          </a:p>
          <a:p>
            <a:pPr algn="ctr"/>
            <a:r>
              <a:rPr lang="ru-RU" dirty="0" smtClean="0"/>
              <a:t> (какой есть дома)</a:t>
            </a:r>
            <a:endParaRPr lang="ru-RU" dirty="0"/>
          </a:p>
        </p:txBody>
      </p:sp>
      <p:pic>
        <p:nvPicPr>
          <p:cNvPr id="8198" name="Picture 6" descr="https://moy-karapuzik.ru/wp-content/uploads/2016/11/8728/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22"/>
          <a:stretch/>
        </p:blipFill>
        <p:spPr bwMode="auto">
          <a:xfrm>
            <a:off x="6062596" y="2354307"/>
            <a:ext cx="2522696" cy="16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4886" y="4063364"/>
            <a:ext cx="313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Пластилин </a:t>
            </a:r>
          </a:p>
          <a:p>
            <a:r>
              <a:rPr lang="ru-RU" dirty="0" smtClean="0"/>
              <a:t>(белый, черный, коричневый)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83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катаем большой коричневый шар Раскатаем его в толстую колбаску. Соберем вот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64300"/>
            <a:ext cx="7344570" cy="55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43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0a5/00093864-ff56eaf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321"/>
            <a:ext cx="7560840" cy="56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69095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Прикрепим ушки на </a:t>
            </a:r>
            <a:r>
              <a:rPr lang="ru-RU" dirty="0" smtClean="0"/>
              <a:t>место (7). </a:t>
            </a:r>
            <a:r>
              <a:rPr lang="ru-RU" dirty="0"/>
              <a:t>Скатаем четыре </a:t>
            </a:r>
            <a:r>
              <a:rPr lang="ru-RU" dirty="0" smtClean="0"/>
              <a:t>шарика. </a:t>
            </a:r>
            <a:r>
              <a:rPr lang="ru-RU" dirty="0"/>
              <a:t>Для </a:t>
            </a:r>
            <a:r>
              <a:rPr lang="ru-RU" dirty="0" smtClean="0"/>
              <a:t>лап (8). </a:t>
            </a:r>
            <a:r>
              <a:rPr lang="ru-RU" dirty="0"/>
              <a:t>Вытянем их в </a:t>
            </a:r>
            <a:r>
              <a:rPr lang="ru-RU" dirty="0" smtClean="0"/>
              <a:t>колбаски-капельки (9). </a:t>
            </a:r>
            <a:r>
              <a:rPr lang="ru-RU" dirty="0"/>
              <a:t>И </a:t>
            </a:r>
            <a:r>
              <a:rPr lang="ru-RU" dirty="0" smtClean="0"/>
              <a:t>прикрепим (10).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38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10a5/00093864-ff56eaf6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0" y="0"/>
            <a:ext cx="8548481" cy="64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064" y="5561857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3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800" y="116632"/>
            <a:ext cx="81186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спасибо за работу.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 молодцы, хорошо потрудились.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покажите мне какие у вас получились медведи.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Жду ваших фотографий.</a:t>
            </a:r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4" name="Picture 2" descr="https://ds04.infourok.ru/uploads/ex/10a5/00093864-ff56eaf6/64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2" t="5746" r="24456" b="8136"/>
          <a:stretch/>
        </p:blipFill>
        <p:spPr bwMode="auto">
          <a:xfrm>
            <a:off x="2195736" y="1556792"/>
            <a:ext cx="3798524" cy="45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1921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«Мишка очень любит мед!»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83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295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metodist3</dc:creator>
  <cp:lastModifiedBy>cvruser</cp:lastModifiedBy>
  <cp:revision>8</cp:revision>
  <dcterms:created xsi:type="dcterms:W3CDTF">2020-11-05T05:35:38Z</dcterms:created>
  <dcterms:modified xsi:type="dcterms:W3CDTF">2020-11-05T07:51:42Z</dcterms:modified>
</cp:coreProperties>
</file>