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F4B83F-3FE3-4F58-9210-FC1AF623767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841980-A8CA-457C-8375-54993B9CF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5"/>
            <a:ext cx="6768752" cy="12961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«Победе- безопасные дороги»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000" b="1" i="1" dirty="0" smtClean="0">
                <a:solidFill>
                  <a:srgbClr val="00B050"/>
                </a:solidFill>
              </a:rPr>
              <a:t>(отчёт  за  2019-2020 учебный год)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373216"/>
            <a:ext cx="3744416" cy="100811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Отряд ЮИД «Светофор»</a:t>
            </a:r>
            <a:endParaRPr lang="ru-RU" sz="1800" dirty="0" smtClean="0"/>
          </a:p>
          <a:p>
            <a:r>
              <a:rPr lang="ru-RU" sz="1800" b="1" dirty="0" smtClean="0">
                <a:solidFill>
                  <a:srgbClr val="00B050"/>
                </a:solidFill>
              </a:rPr>
              <a:t>МОУ «</a:t>
            </a:r>
            <a:r>
              <a:rPr lang="ru-RU" sz="1800" b="1" dirty="0" err="1" smtClean="0">
                <a:solidFill>
                  <a:srgbClr val="00B050"/>
                </a:solidFill>
              </a:rPr>
              <a:t>Речкаловская</a:t>
            </a:r>
            <a:r>
              <a:rPr lang="ru-RU" sz="1800" b="1" dirty="0" smtClean="0">
                <a:solidFill>
                  <a:srgbClr val="00B050"/>
                </a:solidFill>
              </a:rPr>
              <a:t> СОШ»</a:t>
            </a:r>
          </a:p>
        </p:txBody>
      </p:sp>
      <p:pic>
        <p:nvPicPr>
          <p:cNvPr id="5" name="Picture 3" descr="C:\Users\user\Desktop\праздник-могут-o-надпись-в-русском-лет-годовщина-победы-великой-150502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383" y="1781308"/>
            <a:ext cx="3853376" cy="380793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5.11.аттестация\к аттест\P14609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392488" cy="276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148064" y="836712"/>
            <a:ext cx="35283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Профилактическое мероприятие «Перекрёсток». Участники : учащиеся 5-7 классов( 21 чел.) 21.10.2019г.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5.11.аттестация\к аттест\SAM_26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5040560" cy="280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4581129"/>
            <a:ext cx="3600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Отряд «Светофор» - частый гость в детском саду.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Агитбригада ЮИД  у  ребят старшей группы (22.01.2020г)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AppData\Local\Microsoft\Windows\Temporary Internet Files\Content.Word\SAM_31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390203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43204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Контактируем с сотрудниками полиции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На дело\P14501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212976"/>
            <a:ext cx="4032448" cy="294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16016" y="5013176"/>
            <a:ext cx="44279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Игра-конкурс по ПДД «Играй, да смекай» .Участники : 1-4 классы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(17.12.2019г)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 ГИБДД\IMG-20200507-WA0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01616"/>
            <a:ext cx="4176464" cy="3123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G:\внекл.по юид 6кл\IMG_20200313_112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31236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39952" y="1052736"/>
            <a:ext cx="45365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«Колесо безопасности»  с учащимися 6 класса (9 чел.) 12.03.2020 г.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98496"/>
            <a:ext cx="40324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Участие в акции, посвященной 75-летию Победы,  «ЮИД за Победу благодарит!»(3 чел.) 06.05.2020г.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858745"/>
            <a:ext cx="669674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за мир без аварий!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04664"/>
            <a:ext cx="545435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не было дорожных нарушений,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ведем работу в школе круглый год.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юному инспектору движения           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это уваженье и почет!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511256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Зравствуйте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Давайте знакомиться :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отряд  ЮИД  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«Светофор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представляет команду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Речкаловской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Творческую и сплочённую!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Весёлую и находчивую!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ВПЯ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0788">
            <a:off x="-112205" y="44119"/>
            <a:ext cx="3478056" cy="3015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мамины фото\2019-02-18\SAM_2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8"/>
            <a:ext cx="6048672" cy="424847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79513" y="357188"/>
            <a:ext cx="36724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отряда «Светофор»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979613" y="836613"/>
            <a:ext cx="5184775" cy="5184775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grpSp>
        <p:nvGrpSpPr>
          <p:cNvPr id="7" name="Группа 3"/>
          <p:cNvGrpSpPr>
            <a:grpSpLocks/>
          </p:cNvGrpSpPr>
          <p:nvPr/>
        </p:nvGrpSpPr>
        <p:grpSpPr bwMode="auto">
          <a:xfrm>
            <a:off x="4788024" y="1000125"/>
            <a:ext cx="3570164" cy="642938"/>
            <a:chOff x="3607585" y="518983"/>
            <a:chExt cx="3370103" cy="28354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621341" y="532985"/>
              <a:ext cx="3342591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Дёмина Вика </a:t>
              </a: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 класс</a:t>
              </a:r>
              <a:endParaRPr lang="ru-RU" sz="11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Группа 21"/>
          <p:cNvGrpSpPr>
            <a:grpSpLocks/>
          </p:cNvGrpSpPr>
          <p:nvPr/>
        </p:nvGrpSpPr>
        <p:grpSpPr bwMode="auto">
          <a:xfrm>
            <a:off x="4788025" y="1785938"/>
            <a:ext cx="3600400" cy="642937"/>
            <a:chOff x="3607585" y="518983"/>
            <a:chExt cx="3370103" cy="28354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621340" y="532985"/>
              <a:ext cx="3342593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Криворучко Кристина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командир, 7класс</a:t>
              </a:r>
              <a:endPara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4"/>
          <p:cNvGrpSpPr>
            <a:grpSpLocks/>
          </p:cNvGrpSpPr>
          <p:nvPr/>
        </p:nvGrpSpPr>
        <p:grpSpPr bwMode="auto">
          <a:xfrm>
            <a:off x="4788024" y="2492896"/>
            <a:ext cx="3528392" cy="642938"/>
            <a:chOff x="3607585" y="518983"/>
            <a:chExt cx="3370103" cy="28354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621340" y="532985"/>
              <a:ext cx="3342593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Пономарёв Дима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 класс</a:t>
              </a:r>
              <a:endPara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27"/>
          <p:cNvGrpSpPr>
            <a:grpSpLocks/>
          </p:cNvGrpSpPr>
          <p:nvPr/>
        </p:nvGrpSpPr>
        <p:grpSpPr bwMode="auto">
          <a:xfrm>
            <a:off x="4788024" y="3284984"/>
            <a:ext cx="3672408" cy="642938"/>
            <a:chOff x="3607585" y="518983"/>
            <a:chExt cx="3370103" cy="2835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621341" y="532985"/>
              <a:ext cx="3342591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Фёдоров Никита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класс</a:t>
              </a:r>
            </a:p>
          </p:txBody>
        </p:sp>
      </p:grpSp>
      <p:grpSp>
        <p:nvGrpSpPr>
          <p:cNvPr id="11" name="Группа 30"/>
          <p:cNvGrpSpPr>
            <a:grpSpLocks/>
          </p:cNvGrpSpPr>
          <p:nvPr/>
        </p:nvGrpSpPr>
        <p:grpSpPr bwMode="auto">
          <a:xfrm>
            <a:off x="4788024" y="4214813"/>
            <a:ext cx="3672409" cy="642937"/>
            <a:chOff x="3607585" y="518983"/>
            <a:chExt cx="3370103" cy="28354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621340" y="532985"/>
              <a:ext cx="3342593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Степченко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Артём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класс</a:t>
              </a:r>
            </a:p>
          </p:txBody>
        </p:sp>
      </p:grpSp>
      <p:grpSp>
        <p:nvGrpSpPr>
          <p:cNvPr id="12" name="Группа 33"/>
          <p:cNvGrpSpPr>
            <a:grpSpLocks/>
          </p:cNvGrpSpPr>
          <p:nvPr/>
        </p:nvGrpSpPr>
        <p:grpSpPr bwMode="auto">
          <a:xfrm>
            <a:off x="4788025" y="5072063"/>
            <a:ext cx="3672407" cy="642937"/>
            <a:chOff x="3607585" y="518983"/>
            <a:chExt cx="3370103" cy="283542"/>
          </a:xfrm>
        </p:grpSpPr>
        <p:sp>
          <p:nvSpPr>
            <p:cNvPr id="2" name="Скругленный прямоугольник 34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3621340" y="532985"/>
              <a:ext cx="3342593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6.Язовская Яна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 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класс</a:t>
              </a:r>
            </a:p>
          </p:txBody>
        </p:sp>
      </p:grpSp>
      <p:grpSp>
        <p:nvGrpSpPr>
          <p:cNvPr id="13" name="Группа 33"/>
          <p:cNvGrpSpPr>
            <a:grpSpLocks/>
          </p:cNvGrpSpPr>
          <p:nvPr/>
        </p:nvGrpSpPr>
        <p:grpSpPr bwMode="auto">
          <a:xfrm>
            <a:off x="179512" y="5301208"/>
            <a:ext cx="3672408" cy="642937"/>
            <a:chOff x="3607585" y="518983"/>
            <a:chExt cx="3370103" cy="283542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3621340" y="532985"/>
              <a:ext cx="3342593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Руководитель </a:t>
              </a:r>
              <a:r>
                <a:rPr lang="ru-RU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Счастливцева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Неля Юрьевна</a:t>
              </a:r>
              <a:endPara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2" descr="C:\Users\user\Downloads\2609372-dd1f37da7847c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736303" cy="287847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1" name="Группа 33"/>
          <p:cNvGrpSpPr>
            <a:grpSpLocks/>
          </p:cNvGrpSpPr>
          <p:nvPr/>
        </p:nvGrpSpPr>
        <p:grpSpPr bwMode="auto">
          <a:xfrm>
            <a:off x="4788023" y="5949280"/>
            <a:ext cx="3744417" cy="642937"/>
            <a:chOff x="3607585" y="518983"/>
            <a:chExt cx="3370103" cy="283542"/>
          </a:xfrm>
        </p:grpSpPr>
        <p:sp>
          <p:nvSpPr>
            <p:cNvPr id="34" name="Скругленный прямоугольник 34"/>
            <p:cNvSpPr/>
            <p:nvPr/>
          </p:nvSpPr>
          <p:spPr>
            <a:xfrm>
              <a:off x="3607585" y="518983"/>
              <a:ext cx="3370103" cy="28354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3621340" y="532985"/>
              <a:ext cx="3342593" cy="255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1910" tIns="41910" rIns="41910" bIns="41910" spcCol="1270" anchor="ctr"/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7.Бауде Настя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  </a:t>
              </a:r>
              <a:r>
                <a:rPr lang="ru-RU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класс</a:t>
              </a:r>
            </a:p>
          </p:txBody>
        </p:sp>
      </p:grpSp>
    </p:spTree>
  </p:cSld>
  <p:clrMapOvr>
    <a:masterClrMapping/>
  </p:clrMapOvr>
  <p:transition spd="slow" advTm="990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Безопасный маршрут 1кл.ЮИд\SAM_3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52839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Temporary Internet Files\Content.Word\SAM_17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60040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67944" y="1052737"/>
            <a:ext cx="49685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Праздник «Посвящение в пешеходы»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03.09.2019г.,1 класс- 13 учащихся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5607998"/>
            <a:ext cx="792088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Приняли участие в ПМ «Внимание - дети!» (26.08- 15.09.2019)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683486"/>
            <a:ext cx="4176464" cy="1077218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Идёт Всероссийская акция!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Шагают отряды ЮИД!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целью поставленной – справятся!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«Безопасный путь в школу!» - открыт!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Акция «Безопасный маршрут»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5.11.аттестация\к аттест\SAM_30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66863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5.11.аттестация\к аттест\SAM_26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6004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11960" y="5059636"/>
            <a:ext cx="4752528" cy="13234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11 -12.09 проведена проверка безопасного маршрута «Дом-Школа-Дом» в дневниках учащихся 1-4 классов. Количество учащихся начальных классов: 50  количество безопасных маршрутов «Дом-Школа-Дом»: 47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image_image_78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160240" cy="66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age_image_78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60240" cy="66522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504" y="1156549"/>
            <a:ext cx="5184576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10.09.2019 года  организовали  и провели социальную акцию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Молодежь+ПДД=безопасность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 выходом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юидовцев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волонтёров  к пешеходным переходам вблизи зданий школы и детского сада  с проведением профилактической работы среди пешеходов.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5875" algn="l"/>
              </a:tabLst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Акцию провели в «час пик», поэтому  более 20 пешеходов и водителей было охвачено профилактической беседой. Раздали Памятки «Родители- пример для детей».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ЮИД.Волонтеры Акция сентябрь\SAM_3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45638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Microsoft\Windows\Temporary Internet Files\Content.Word\SAM_30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712071" cy="271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G:\5.11.аттестация\к аттест\SAM_30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789040"/>
            <a:ext cx="3528392" cy="2763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age_image_78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160240" cy="6652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662473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13.09.2019 года члены отряда ЮИД  провели Единый день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световозвращателя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фликера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. Ребята во время проведения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Акции «Дорожный светлячок – это моя безопасность»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рассказали ученикам начального звена о необходимости 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элементов, об их правильном  ношении. А ученикам 1 класса (13 чел.) вручили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световозвращающие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элементы. Среди учащихся 5-11 прошли беседы с раздачей  Памяток. 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(Охвачено 115 учащихся и 19 педагогов школы)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AppData\Local\Microsoft\Windows\Temporary Internet Files\Content.Word\SAM_3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345638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:\Безопасный маршрут 1кл.ЮИд\SAM_3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29000"/>
            <a:ext cx="347813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22pamyat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26277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1296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Совместные рейды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юидовцев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с  членами «Родительского патруля» (1 раз в четверть)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рейдов: обеспечение безопасного поведения детей и их родителей  на дорогах; использование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тёмное время суток.  С нарушителями проводились беседы, а нарушителей школьников  члены отряда приглашали  на заседание, где еще раз анализировали последствия поведения пешехода –нарушителя.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1рейд-17.10.2019г.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рейд-12.12.2019г (Нарушителей- 6учеников, 4% ; у 20 чел.–не было СВЭ)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рейд-  19.03.2020г. ,проводился с целью обеспечения безопасности ДД детей -пассажиров</a:t>
            </a:r>
          </a:p>
          <a:p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родительский патруль\IMG_20191212_0749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960440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AppData\Local\Microsoft\Windows\Temporary Internet Files\Content.Word\IMG-20191212-WA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140968"/>
            <a:ext cx="295232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7"/>
            <a:ext cx="835292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Общешкольная линейка-отчёт о проделанной работе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(1 раз в полугодие)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На линейке обязательное участие членов «Родительского патруля».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5.11.аттестация\к аттест\P14705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33670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504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«Победе- безопасные дороги» (отчёт  за  2019-2020 учебный год)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2020-05-14T09:24:00Z</dcterms:created>
  <dcterms:modified xsi:type="dcterms:W3CDTF">2020-05-14T19:14:47Z</dcterms:modified>
</cp:coreProperties>
</file>